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77" r:id="rId15"/>
    <p:sldId id="270" r:id="rId16"/>
    <p:sldId id="269" r:id="rId17"/>
    <p:sldId id="272" r:id="rId18"/>
    <p:sldId id="271" r:id="rId19"/>
  </p:sldIdLst>
  <p:sldSz cx="12192000" cy="6858000"/>
  <p:notesSz cx="6805613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338F7-4D55-46F1-B509-393C0770D285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61521-769C-4B5A-9E90-86EF849C0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311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0F8737-3303-4771-958C-BBFF60956081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17D62-2138-4CC0-A466-70EBBD753D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15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17D62-2138-4CC0-A466-70EBBD753D7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079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17D62-2138-4CC0-A466-70EBBD753D7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350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196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223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631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86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419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925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753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393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375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137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DB253-5FDD-4D8C-9FAE-1C582376AF1D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91E91-1394-4A2C-9C0C-A0B639D3B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14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B253-5FDD-4D8C-9FAE-1C582376AF1D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91E91-1394-4A2C-9C0C-A0B639D3B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592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014" y="1521447"/>
            <a:ext cx="8004855" cy="307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58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28" y="130628"/>
            <a:ext cx="8735516" cy="5344587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5756988" y="3272612"/>
            <a:ext cx="4273422" cy="12385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433249" y="2668555"/>
            <a:ext cx="2575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The option to put the hours in if they are over your standard hours ( If your doing a 12 hour shift )</a:t>
            </a:r>
            <a:endParaRPr lang="en-US" sz="1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" b="13056"/>
          <a:stretch/>
        </p:blipFill>
        <p:spPr>
          <a:xfrm>
            <a:off x="591528" y="5299788"/>
            <a:ext cx="8735516" cy="13224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9732" y="130629"/>
            <a:ext cx="806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9128452" y="5997147"/>
            <a:ext cx="789989" cy="4597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030410" y="5639672"/>
            <a:ext cx="17261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Once your finished and you have checked you have done everything correctly click “Submit”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9523446" y="499961"/>
            <a:ext cx="23448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 smtClean="0"/>
              <a:t>Option to add comments on the reason they are taking leave </a:t>
            </a:r>
            <a:endParaRPr lang="en-US" sz="13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8758930" y="1063600"/>
            <a:ext cx="1358193" cy="9109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0051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02" y="5209117"/>
            <a:ext cx="10058400" cy="9675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8" y="129167"/>
            <a:ext cx="8945223" cy="422969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>
            <a:off x="8825274" y="1220849"/>
            <a:ext cx="1436913" cy="6546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75605" t="30704" r="12151" b="54765"/>
          <a:stretch/>
        </p:blipFill>
        <p:spPr>
          <a:xfrm>
            <a:off x="10262187" y="704462"/>
            <a:ext cx="1399591" cy="8677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9171" y="3836192"/>
            <a:ext cx="10105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Once the leave request has been sent ,the Manager will receive the below email notifying them the Agent has sent a Leave Request also telling you what company the request is for and the company number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116008" y="2040482"/>
            <a:ext cx="2556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You can filter on which Leave Requests you wish to view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9804986" y="5259313"/>
            <a:ext cx="1856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You can click on the hyperlink to take you to the website</a:t>
            </a:r>
            <a:endParaRPr lang="en-US" sz="12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6639627" y="5506717"/>
            <a:ext cx="3165359" cy="3813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8802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261" y="1651519"/>
            <a:ext cx="9002381" cy="48774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58416" y="298580"/>
            <a:ext cx="10356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 a Manager when you log in, you will see the following Dashboard showing your unread Leave &amp; Message requests you need to follow up on… These will remain here until they are accepted/declined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231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34" y="216857"/>
            <a:ext cx="8859486" cy="11431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79" y="2868476"/>
            <a:ext cx="8840434" cy="2400635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 flipV="1">
            <a:off x="8724934" y="3802023"/>
            <a:ext cx="783771" cy="7837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5887617" y="1378263"/>
            <a:ext cx="942391" cy="6566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885992" y="1810139"/>
            <a:ext cx="4544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Clicking the link on the dashboard will bring you through to the following . </a:t>
            </a:r>
            <a:r>
              <a:rPr lang="en-US" sz="1200" dirty="0"/>
              <a:t> </a:t>
            </a:r>
            <a:r>
              <a:rPr lang="en-US" sz="1200" dirty="0" smtClean="0"/>
              <a:t>Click the leave request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9260632" y="4656305"/>
            <a:ext cx="26638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The manager has the choice of messaging back (questioning the leave), approving the leave, declining the leave &amp; deleting the leave request</a:t>
            </a:r>
            <a:endParaRPr lang="en-US" sz="12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8392727" y="2839521"/>
            <a:ext cx="919224" cy="7866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311951" y="2770098"/>
            <a:ext cx="2118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The scales Icon allows you to view that Agents available leave is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04743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51" y="289249"/>
            <a:ext cx="10371589" cy="38781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1094" y="4618653"/>
            <a:ext cx="9190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Once you have clicked what option you wish, you then have the option of adding a comment to your leave request, Click Send &amp; the below message will show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3" r="262" b="72177"/>
          <a:stretch/>
        </p:blipFill>
        <p:spPr>
          <a:xfrm>
            <a:off x="1436915" y="5943601"/>
            <a:ext cx="8826759" cy="52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26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85" y="1982555"/>
            <a:ext cx="8225670" cy="462694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7800392" y="1196164"/>
            <a:ext cx="877078" cy="3732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938726" y="1440606"/>
            <a:ext cx="2967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Once the request is approved or declined an email is sent to the agent notifying them</a:t>
            </a:r>
            <a:endParaRPr lang="en-US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46" y="206223"/>
            <a:ext cx="10058400" cy="57677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3220996" y="2850292"/>
            <a:ext cx="5717730" cy="13510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102811" y="2768946"/>
            <a:ext cx="2803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Once the Agent logs in , they will see that there is a leave request message from their Manager. By clicking on the link will take them through to the correct screen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97072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3233"/>
            <a:ext cx="8821381" cy="21720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597388" y="5046304"/>
            <a:ext cx="1922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The approved or declined leave request will show in the employees leave calendar</a:t>
            </a:r>
            <a:endParaRPr lang="en-US" sz="1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73802" cy="4163006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H="1">
            <a:off x="8699402" y="3225856"/>
            <a:ext cx="1107071" cy="3018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8917377" y="4914898"/>
            <a:ext cx="621198" cy="6904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7902206" y="1736675"/>
            <a:ext cx="1838350" cy="4719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806473" y="1362269"/>
            <a:ext cx="1950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Agent can see that their request is approved or declined</a:t>
            </a:r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9918440" y="3065491"/>
            <a:ext cx="17261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Make sure once you have read the message you click the icon(mark as read) otherwise your dashboard will show you a unread message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53650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19867" y="366798"/>
            <a:ext cx="6904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If Agent wants to delete Leave 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53" y="1161926"/>
            <a:ext cx="8869013" cy="3153215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H="1">
            <a:off x="8695697" y="1716833"/>
            <a:ext cx="1206337" cy="7534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142376" y="1427584"/>
            <a:ext cx="1838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Click the Trash Bin Icon to delete your leave</a:t>
            </a:r>
            <a:endParaRPr lang="en-US" sz="12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11" y="4740937"/>
            <a:ext cx="3839111" cy="1457528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flipH="1">
            <a:off x="2768071" y="5262465"/>
            <a:ext cx="2886280" cy="4299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72193" y="5057192"/>
            <a:ext cx="49580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Once you delete your leave request, your leave request is also removed from the Managers Calendar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275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943" y="279918"/>
            <a:ext cx="11588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IMPORTANT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5943" y="987804"/>
            <a:ext cx="1141133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Bereavement Leave</a:t>
            </a:r>
          </a:p>
          <a:p>
            <a:endParaRPr lang="en-US" dirty="0"/>
          </a:p>
          <a:p>
            <a:r>
              <a:rPr lang="en-US" dirty="0" smtClean="0"/>
              <a:t>-Agents become entitled to Bereavement Leave after 6 months </a:t>
            </a:r>
          </a:p>
          <a:p>
            <a:endParaRPr lang="en-US" dirty="0"/>
          </a:p>
          <a:p>
            <a:r>
              <a:rPr lang="en-US" dirty="0" smtClean="0"/>
              <a:t>-When Agents are applying for Bereavement Leave they MUST put in what relation the deceased is to them</a:t>
            </a:r>
            <a:r>
              <a:rPr lang="en-US" dirty="0"/>
              <a:t> </a:t>
            </a:r>
            <a:r>
              <a:rPr lang="en-US" dirty="0" smtClean="0"/>
              <a:t>in the Comment Box</a:t>
            </a:r>
          </a:p>
          <a:p>
            <a:endParaRPr lang="en-US" dirty="0"/>
          </a:p>
          <a:p>
            <a:r>
              <a:rPr lang="en-US" dirty="0" smtClean="0"/>
              <a:t>-Bereavement Leave is given in 1 day or 3 days</a:t>
            </a:r>
          </a:p>
          <a:p>
            <a:endParaRPr lang="en-US" dirty="0"/>
          </a:p>
          <a:p>
            <a:r>
              <a:rPr lang="en-US" dirty="0" smtClean="0"/>
              <a:t>-1 Day = A death outside of the Immediate Family</a:t>
            </a:r>
          </a:p>
          <a:p>
            <a:endParaRPr lang="en-US" dirty="0"/>
          </a:p>
          <a:p>
            <a:r>
              <a:rPr lang="en-US" dirty="0" smtClean="0"/>
              <a:t>-3 Days = Immediate Family. Immediately Family are employees spouse or partner, parent, child, sibling, grandparent, grandchild or the spouses or partners parent</a:t>
            </a:r>
          </a:p>
          <a:p>
            <a:endParaRPr lang="en-US" dirty="0"/>
          </a:p>
          <a:p>
            <a:r>
              <a:rPr lang="en-US" b="1" u="sng" dirty="0" smtClean="0"/>
              <a:t>Leave </a:t>
            </a:r>
            <a:r>
              <a:rPr lang="en-US" b="1" u="sng" dirty="0" smtClean="0"/>
              <a:t>Forms</a:t>
            </a:r>
          </a:p>
          <a:p>
            <a:endParaRPr lang="en-US" b="1" u="sng" dirty="0"/>
          </a:p>
          <a:p>
            <a:r>
              <a:rPr lang="en-US" dirty="0" smtClean="0">
                <a:solidFill>
                  <a:srgbClr val="FF0000"/>
                </a:solidFill>
              </a:rPr>
              <a:t>-If an agent applies for leave within the fortnight period, it is approved and then for what ever reason they need to cancel it &amp; they delete .. It is VERY important that you let Payroll &amp; your TL know 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US" dirty="0"/>
          </a:p>
          <a:p>
            <a:r>
              <a:rPr lang="en-US" dirty="0" smtClean="0"/>
              <a:t>-If for any reason an agent cannot get to a computer to do there leave form , the TL will need to revert back to the paper form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677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6477"/>
            <a:ext cx="5561745" cy="15840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0897" y="1815726"/>
            <a:ext cx="101943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Apply for Annual Leave, Alternative Leave, Sick Leave, Bereavement Leave &amp; Unpaid Leave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View and Print </a:t>
            </a:r>
            <a:r>
              <a:rPr lang="en-US" dirty="0" err="1" smtClean="0"/>
              <a:t>Payslips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View Contact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View Annual Leave , Alternative Leave &amp; Sick Leave Balances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Delete Leave Requests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00897" y="1371600"/>
            <a:ext cx="10367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Employees can………….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24465" y="3595816"/>
            <a:ext cx="90945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Managers can……..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Apply for Annual Leave, Alternative Leave, Sick Leave, Bereavement Leave &amp; Unpaid Leave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View and Print </a:t>
            </a:r>
            <a:r>
              <a:rPr lang="en-US" dirty="0" err="1" smtClean="0"/>
              <a:t>payslips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Accept Leave requests, Decline Leave requests &amp; Delete Leave requests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View Payroll 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View 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309647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453" y="1188443"/>
            <a:ext cx="5343782" cy="52191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8985" y="102572"/>
            <a:ext cx="1141764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 smtClean="0"/>
              <a:t>www.mystaffinfo.myob.com</a:t>
            </a:r>
            <a:endParaRPr lang="en-US" sz="4000" b="1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7306962" y="2490181"/>
            <a:ext cx="1715872" cy="102450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962768" y="1749274"/>
            <a:ext cx="260727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Telnet : 219074</a:t>
            </a:r>
            <a:br>
              <a:rPr lang="en-US" dirty="0" smtClean="0"/>
            </a:br>
            <a:r>
              <a:rPr lang="en-US" dirty="0" smtClean="0"/>
              <a:t>CCP: 219072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7306962" y="3949147"/>
            <a:ext cx="1240540" cy="17297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6960973" y="4366889"/>
            <a:ext cx="2003255" cy="1215313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673638" y="3625982"/>
            <a:ext cx="3185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Email address your pay slip is sent to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8848872" y="5614845"/>
            <a:ext cx="3087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Date of Birth</a:t>
            </a:r>
            <a:br>
              <a:rPr lang="en-US" dirty="0" smtClean="0"/>
            </a:br>
            <a:r>
              <a:rPr lang="en-US" dirty="0" err="1" smtClean="0"/>
              <a:t>dd</a:t>
            </a:r>
            <a:r>
              <a:rPr lang="en-US" dirty="0" smtClean="0"/>
              <a:t>/mm/</a:t>
            </a:r>
            <a:r>
              <a:rPr lang="en-US" dirty="0" err="1" smtClean="0"/>
              <a:t>yyyy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512541" y="5451558"/>
            <a:ext cx="2096530" cy="4411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86890" y="5231026"/>
            <a:ext cx="15157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You can change your password by clicking on the forgotten password link. It will send you an email ( The one you log in with) from there you will click on the link and follow the instructions to change your password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83237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3632" y="271849"/>
            <a:ext cx="10157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Once you have logged in…….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545" y="756864"/>
            <a:ext cx="9881027" cy="5744307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 flipV="1">
            <a:off x="3996613" y="4152120"/>
            <a:ext cx="1558212" cy="10263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834910" y="4993821"/>
            <a:ext cx="4655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Quick Links will take you through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96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0299732" cy="6858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TextBox 2"/>
          <p:cNvSpPr txBox="1"/>
          <p:nvPr/>
        </p:nvSpPr>
        <p:spPr>
          <a:xfrm>
            <a:off x="1791730" y="4868562"/>
            <a:ext cx="474392" cy="1672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233601" y="4877695"/>
            <a:ext cx="474392" cy="1672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675473" y="4868562"/>
            <a:ext cx="612143" cy="1672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884735" y="4868562"/>
            <a:ext cx="474392" cy="1672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476735" y="4720281"/>
            <a:ext cx="74140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 smtClean="0"/>
              <a:t>555-555-555</a:t>
            </a:r>
            <a:endParaRPr lang="en-US" sz="800" dirty="0"/>
          </a:p>
        </p:txBody>
      </p:sp>
      <p:sp>
        <p:nvSpPr>
          <p:cNvPr id="8" name="TextBox 7"/>
          <p:cNvSpPr txBox="1"/>
          <p:nvPr/>
        </p:nvSpPr>
        <p:spPr>
          <a:xfrm>
            <a:off x="1203650" y="3732245"/>
            <a:ext cx="839755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 smtClean="0"/>
              <a:t>022 222 2222</a:t>
            </a:r>
            <a:endParaRPr lang="en-US" sz="800" dirty="0"/>
          </a:p>
        </p:txBody>
      </p:sp>
      <p:sp>
        <p:nvSpPr>
          <p:cNvPr id="9" name="TextBox 8"/>
          <p:cNvSpPr txBox="1"/>
          <p:nvPr/>
        </p:nvSpPr>
        <p:spPr>
          <a:xfrm>
            <a:off x="1203650" y="4021494"/>
            <a:ext cx="2029951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800" dirty="0" smtClean="0"/>
              <a:t>shannon.Wadsworth@telnet.nz</a:t>
            </a:r>
            <a:endParaRPr lang="en-US" sz="800" dirty="0"/>
          </a:p>
        </p:txBody>
      </p:sp>
      <p:sp>
        <p:nvSpPr>
          <p:cNvPr id="10" name="TextBox 9"/>
          <p:cNvSpPr txBox="1"/>
          <p:nvPr/>
        </p:nvSpPr>
        <p:spPr>
          <a:xfrm>
            <a:off x="1119673" y="2223404"/>
            <a:ext cx="2743199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800" dirty="0" smtClean="0"/>
              <a:t>131 Queen Street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8682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832875" cy="6316824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 flipV="1">
            <a:off x="2439177" y="4026923"/>
            <a:ext cx="304023" cy="13615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 flipV="1">
            <a:off x="4621764" y="4581328"/>
            <a:ext cx="1558212" cy="10263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44790" y="5483292"/>
            <a:ext cx="1649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Balance = Leave they can take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5822302" y="5719665"/>
            <a:ext cx="13622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Clicking on link will take you to the applying for leave section</a:t>
            </a:r>
            <a:endParaRPr lang="en-US" sz="1400" dirty="0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9246637" y="3158412"/>
            <a:ext cx="877077" cy="14229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067731" y="4805265"/>
            <a:ext cx="1643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Sick Leave is displayed in Days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2941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9265" t="9584" r="10366" b="18378"/>
          <a:stretch/>
        </p:blipFill>
        <p:spPr>
          <a:xfrm>
            <a:off x="0" y="111967"/>
            <a:ext cx="8985380" cy="42081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9483" t="8676" r="11089" b="7582"/>
          <a:stretch/>
        </p:blipFill>
        <p:spPr>
          <a:xfrm>
            <a:off x="3228391" y="0"/>
            <a:ext cx="9078686" cy="500120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1455576" y="2845837"/>
            <a:ext cx="363893" cy="23326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8733453" y="4432040"/>
            <a:ext cx="1730829" cy="11383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98579" y="5385710"/>
            <a:ext cx="2230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As a Manager you will have group/groups where your Agents  fall under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8826759" y="5831633"/>
            <a:ext cx="2855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Once you select a group you then have the option of seeing the Agents in that group/groups Leave Balances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2118049" y="3088433"/>
            <a:ext cx="522514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 smtClean="0"/>
              <a:t>80.00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83764" y="2817845"/>
            <a:ext cx="531844" cy="14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492690" y="5570376"/>
            <a:ext cx="531844" cy="14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383764" y="2500604"/>
            <a:ext cx="53184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 smtClean="0"/>
              <a:t>40.00</a:t>
            </a:r>
          </a:p>
          <a:p>
            <a:endParaRPr lang="en-US" sz="800" dirty="0"/>
          </a:p>
          <a:p>
            <a:r>
              <a:rPr lang="en-US" sz="800" dirty="0" smtClean="0"/>
              <a:t>40.00</a:t>
            </a:r>
          </a:p>
          <a:p>
            <a:endParaRPr lang="en-US" sz="800" dirty="0"/>
          </a:p>
          <a:p>
            <a:endParaRPr lang="en-US" sz="800" dirty="0" smtClean="0"/>
          </a:p>
          <a:p>
            <a:r>
              <a:rPr lang="en-US" sz="800" dirty="0" smtClean="0"/>
              <a:t>80.00</a:t>
            </a:r>
            <a:endParaRPr lang="en-US" sz="800" dirty="0"/>
          </a:p>
        </p:txBody>
      </p:sp>
      <p:sp>
        <p:nvSpPr>
          <p:cNvPr id="19" name="TextBox 18"/>
          <p:cNvSpPr txBox="1"/>
          <p:nvPr/>
        </p:nvSpPr>
        <p:spPr>
          <a:xfrm>
            <a:off x="11346024" y="2500604"/>
            <a:ext cx="49452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dirty="0" smtClean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2667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76963" t="32621" r="12206" b="57248"/>
          <a:stretch/>
        </p:blipFill>
        <p:spPr>
          <a:xfrm>
            <a:off x="9015344" y="350379"/>
            <a:ext cx="1250302" cy="615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861081" cy="31846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134" y="2938438"/>
            <a:ext cx="839755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 smtClean="0"/>
              <a:t>The Leave Calendar lets the Agent view all their leave requests in calendar format . If you are a manager you can view the leave requests of all your agents as well</a:t>
            </a:r>
            <a:endParaRPr lang="en-US" sz="1300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7735686" y="722720"/>
            <a:ext cx="1212979" cy="5505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498639" y="1073909"/>
            <a:ext cx="203247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 smtClean="0"/>
              <a:t>You can change your view depending on what type of request you are after</a:t>
            </a:r>
            <a:endParaRPr lang="en-US" sz="13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4" y="3430881"/>
            <a:ext cx="8456685" cy="3247659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H="1">
            <a:off x="5674986" y="4645129"/>
            <a:ext cx="3340358" cy="10465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227976" y="4285217"/>
            <a:ext cx="253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Leave will show in this calendar so you can view what agents on leave for the month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8743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126439" y="5869660"/>
            <a:ext cx="21740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 smtClean="0"/>
              <a:t>Agents can select the days they want off by clicking </a:t>
            </a:r>
            <a:endParaRPr lang="en-US" sz="1300" dirty="0"/>
          </a:p>
        </p:txBody>
      </p:sp>
      <p:sp>
        <p:nvSpPr>
          <p:cNvPr id="2" name="TextBox 1"/>
          <p:cNvSpPr txBox="1"/>
          <p:nvPr/>
        </p:nvSpPr>
        <p:spPr>
          <a:xfrm>
            <a:off x="477795" y="214182"/>
            <a:ext cx="11203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Applying for Leave………..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5373" y="659027"/>
            <a:ext cx="510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77795" y="5795746"/>
            <a:ext cx="222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Select what type of Leave you wish to take</a:t>
            </a:r>
            <a:endParaRPr lang="en-US" sz="12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31" y="1157843"/>
            <a:ext cx="9034601" cy="40867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1034" t="32580" r="50436" b="22112"/>
          <a:stretch/>
        </p:blipFill>
        <p:spPr>
          <a:xfrm>
            <a:off x="191792" y="2029087"/>
            <a:ext cx="4404050" cy="2705877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V="1">
            <a:off x="1375719" y="3031524"/>
            <a:ext cx="815546" cy="25537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/>
          <a:srcRect l="11021" t="32816" r="50838" b="23282"/>
          <a:stretch/>
        </p:blipFill>
        <p:spPr>
          <a:xfrm>
            <a:off x="4527109" y="2029087"/>
            <a:ext cx="4630723" cy="2785146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8730556" y="2957650"/>
            <a:ext cx="1384923" cy="239449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411416" y="5682256"/>
            <a:ext cx="36561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All Agents will have 2 TL available for them to approve Leave (To cover when one TL is away) . They will need to make sure they select the correct TL when applying for leave</a:t>
            </a:r>
            <a:endParaRPr lang="en-US" sz="1200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2854510" y="4439608"/>
            <a:ext cx="1019862" cy="12426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3" y="4198836"/>
            <a:ext cx="428685" cy="2191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466" y="4312898"/>
            <a:ext cx="428685" cy="21910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739" y="4222971"/>
            <a:ext cx="447737" cy="19497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839" y="4334818"/>
            <a:ext cx="447737" cy="20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96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2058</TotalTime>
  <Words>866</Words>
  <Application>Microsoft Office PowerPoint</Application>
  <PresentationFormat>Widescreen</PresentationFormat>
  <Paragraphs>84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Shannon Wadsworth</dc:creator>
  <cp:lastModifiedBy>Shannon Wadsworth</cp:lastModifiedBy>
  <cp:revision>60</cp:revision>
  <cp:lastPrinted>2016-05-22T21:21:59Z</cp:lastPrinted>
  <dcterms:created xsi:type="dcterms:W3CDTF">2016-05-12T00:29:18Z</dcterms:created>
  <dcterms:modified xsi:type="dcterms:W3CDTF">2016-06-20T22:54:28Z</dcterms:modified>
</cp:coreProperties>
</file>