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4" r:id="rId9"/>
    <p:sldId id="263" r:id="rId10"/>
    <p:sldId id="265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3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2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57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6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0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10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9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2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2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9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371E4-B3D5-45A4-B661-C3B4D9234254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390A-B1BE-4589-A8F3-2055E125C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8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014" y="1521447"/>
            <a:ext cx="8004855" cy="307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8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"/>
          <a:stretch/>
        </p:blipFill>
        <p:spPr>
          <a:xfrm>
            <a:off x="1991351" y="1040163"/>
            <a:ext cx="8151025" cy="46269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306" y="195943"/>
            <a:ext cx="1184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log in you will see the following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63813" y="5596121"/>
            <a:ext cx="280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By clicking on the link will take them through to the correct screen</a:t>
            </a:r>
            <a:endParaRPr lang="en-US" sz="12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263813" y="3153748"/>
            <a:ext cx="1102914" cy="23046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802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233"/>
            <a:ext cx="8821381" cy="21720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38575" y="5605362"/>
            <a:ext cx="1922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approved or declined leave request will show in your calendar and it also show in your TL’s calendar</a:t>
            </a: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857"/>
            <a:ext cx="8973802" cy="416300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8699402" y="3225856"/>
            <a:ext cx="1107071" cy="3018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8917377" y="4914898"/>
            <a:ext cx="621198" cy="6904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7902206" y="1736675"/>
            <a:ext cx="1838350" cy="4719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806473" y="1362269"/>
            <a:ext cx="195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You can see if your Leave has been accepted or declined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9918440" y="3065491"/>
            <a:ext cx="1726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Make sure once you have read the message you click the icon(mark as read) otherwise your dashboard will show you a unread message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62531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9867" y="366798"/>
            <a:ext cx="6904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If you want to delete your Leave Request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3" y="1161926"/>
            <a:ext cx="8869013" cy="315321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8695697" y="1716833"/>
            <a:ext cx="1206337" cy="753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142376" y="1427584"/>
            <a:ext cx="1838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Click the Trash Bin Icon to delete your leave</a:t>
            </a:r>
            <a:endParaRPr lang="en-US" sz="1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1" y="4740937"/>
            <a:ext cx="3839111" cy="145752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2768071" y="5262465"/>
            <a:ext cx="2886280" cy="4299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72193" y="5057192"/>
            <a:ext cx="4958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delete your leave request, your leave request is also removed from your Managers Calendar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8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943" y="279918"/>
            <a:ext cx="11588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>
                <a:solidFill>
                  <a:srgbClr val="FF0000"/>
                </a:solidFill>
              </a:rPr>
              <a:t>IMPORTANT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584" y="880608"/>
            <a:ext cx="1141133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Bereavement Leave</a:t>
            </a:r>
          </a:p>
          <a:p>
            <a:endParaRPr lang="en-US" dirty="0"/>
          </a:p>
          <a:p>
            <a:r>
              <a:rPr lang="en-US" dirty="0" smtClean="0"/>
              <a:t>You become entitled to Bereavement Leave after 6 months </a:t>
            </a:r>
          </a:p>
          <a:p>
            <a:endParaRPr lang="en-US" dirty="0"/>
          </a:p>
          <a:p>
            <a:r>
              <a:rPr lang="en-US" dirty="0" smtClean="0"/>
              <a:t>When you are applying for Bereavement Leave they MUST put in what relation the deceased is to them in the Comment Box </a:t>
            </a:r>
          </a:p>
          <a:p>
            <a:endParaRPr lang="en-US" dirty="0"/>
          </a:p>
          <a:p>
            <a:r>
              <a:rPr lang="en-US" dirty="0" smtClean="0"/>
              <a:t>Bereavement Leave is given in 1 day or 3 days</a:t>
            </a:r>
          </a:p>
          <a:p>
            <a:endParaRPr lang="en-US" dirty="0"/>
          </a:p>
          <a:p>
            <a:r>
              <a:rPr lang="en-US" dirty="0" smtClean="0"/>
              <a:t>1 Day = A death outside of the Immediate Family</a:t>
            </a:r>
          </a:p>
          <a:p>
            <a:endParaRPr lang="en-US" dirty="0"/>
          </a:p>
          <a:p>
            <a:r>
              <a:rPr lang="en-US" dirty="0" smtClean="0"/>
              <a:t>3 Days = Immediate Family. Immediately Family are employees spouse or partner, parent, child, sibling, grandparent, grandchild or the spouses or partners </a:t>
            </a:r>
            <a:r>
              <a:rPr lang="en-US" dirty="0" smtClean="0"/>
              <a:t>parent</a:t>
            </a:r>
          </a:p>
          <a:p>
            <a:endParaRPr lang="en-US" dirty="0"/>
          </a:p>
          <a:p>
            <a:r>
              <a:rPr lang="en-US" b="1" u="sng" dirty="0"/>
              <a:t>Leave Forms</a:t>
            </a:r>
          </a:p>
          <a:p>
            <a:endParaRPr lang="en-US" b="1" u="sng" dirty="0"/>
          </a:p>
          <a:p>
            <a:r>
              <a:rPr lang="en-US" dirty="0">
                <a:solidFill>
                  <a:srgbClr val="FF0000"/>
                </a:solidFill>
              </a:rPr>
              <a:t>-If </a:t>
            </a:r>
            <a:r>
              <a:rPr lang="en-US" dirty="0" smtClean="0">
                <a:solidFill>
                  <a:srgbClr val="FF0000"/>
                </a:solidFill>
              </a:rPr>
              <a:t>you apply for </a:t>
            </a:r>
            <a:r>
              <a:rPr lang="en-US" dirty="0">
                <a:solidFill>
                  <a:srgbClr val="FF0000"/>
                </a:solidFill>
              </a:rPr>
              <a:t>leave within the fortnight period, it is approved and then for what ever reason </a:t>
            </a:r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dirty="0">
                <a:solidFill>
                  <a:srgbClr val="FF0000"/>
                </a:solidFill>
              </a:rPr>
              <a:t>need to cancel it &amp; </a:t>
            </a:r>
            <a:r>
              <a:rPr lang="en-US" dirty="0" smtClean="0">
                <a:solidFill>
                  <a:srgbClr val="FF0000"/>
                </a:solidFill>
              </a:rPr>
              <a:t> delete it </a:t>
            </a:r>
            <a:r>
              <a:rPr lang="en-US" dirty="0">
                <a:solidFill>
                  <a:srgbClr val="FF0000"/>
                </a:solidFill>
              </a:rPr>
              <a:t>.. It is VERY important that you let </a:t>
            </a:r>
            <a:r>
              <a:rPr lang="en-US" dirty="0" smtClean="0">
                <a:solidFill>
                  <a:srgbClr val="FF0000"/>
                </a:solidFill>
              </a:rPr>
              <a:t>Payroll &amp; </a:t>
            </a:r>
            <a:r>
              <a:rPr lang="en-US" dirty="0">
                <a:solidFill>
                  <a:srgbClr val="FF0000"/>
                </a:solidFill>
              </a:rPr>
              <a:t>know </a:t>
            </a:r>
          </a:p>
          <a:p>
            <a:endParaRPr lang="en-US" dirty="0"/>
          </a:p>
          <a:p>
            <a:r>
              <a:rPr lang="en-US" dirty="0"/>
              <a:t>-If for any reason an agent cannot get to a computer to do there leave form , the TL will need to revert back to the paper form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352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477"/>
            <a:ext cx="5561745" cy="15840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4244" y="2291587"/>
            <a:ext cx="101943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Apply for Annual Leave, Alternative Leave, Sick Leave, Bereavement Leave &amp; Unpaid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and Print </a:t>
            </a:r>
            <a:r>
              <a:rPr lang="en-US" dirty="0" err="1" smtClean="0"/>
              <a:t>Payslips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Contact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Annual Leave , Alternative Leave &amp; Sick Leave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Delete Leave Requests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01012" y="1680519"/>
            <a:ext cx="906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an employee you can…………..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911" y="1058449"/>
            <a:ext cx="5343782" cy="52191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985" y="102572"/>
            <a:ext cx="1141764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 smtClean="0"/>
              <a:t>www.mystaffinfo.myob.com</a:t>
            </a:r>
            <a:endParaRPr lang="en-US" sz="40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323438" y="1927985"/>
            <a:ext cx="2026509" cy="147045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204531" y="1766013"/>
            <a:ext cx="2607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Telnet : 219074</a:t>
            </a:r>
            <a:br>
              <a:rPr lang="en-US" dirty="0" smtClean="0"/>
            </a:b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348151" y="3790614"/>
            <a:ext cx="1628228" cy="39756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091525" y="4175349"/>
            <a:ext cx="2113006" cy="136497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006464" y="3568774"/>
            <a:ext cx="318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Email address your pay slip is sent to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347551" y="5420497"/>
            <a:ext cx="308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 of Birth</a:t>
            </a:r>
            <a:br>
              <a:rPr lang="en-US" dirty="0" smtClean="0"/>
            </a:br>
            <a:r>
              <a:rPr lang="en-US" dirty="0" err="1" smtClean="0"/>
              <a:t>dd</a:t>
            </a:r>
            <a:r>
              <a:rPr lang="en-US" dirty="0" smtClean="0"/>
              <a:t>/mm/</a:t>
            </a:r>
            <a:r>
              <a:rPr lang="en-US" dirty="0" err="1" smtClean="0"/>
              <a:t>yyyy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235031" y="5404022"/>
            <a:ext cx="2608818" cy="626075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86890" y="5231026"/>
            <a:ext cx="15157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You can change your password by clicking on the forgotten password link. It will send you an email ( The one you log in with) from there you will click on the link and follow the instructions to change your password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927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32" y="271849"/>
            <a:ext cx="1015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have logged in…….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45" y="756864"/>
            <a:ext cx="9881027" cy="5744307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3996613" y="4152120"/>
            <a:ext cx="1558212" cy="1026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834910" y="4993821"/>
            <a:ext cx="46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Quick Links will take you through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9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299732" cy="68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xtBox 2"/>
          <p:cNvSpPr txBox="1"/>
          <p:nvPr/>
        </p:nvSpPr>
        <p:spPr>
          <a:xfrm>
            <a:off x="1791730" y="4868562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33601" y="4877695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73" y="4868562"/>
            <a:ext cx="612143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84735" y="4868562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476735" y="4720281"/>
            <a:ext cx="74140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555-555-555</a:t>
            </a:r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1203650" y="3732245"/>
            <a:ext cx="83975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022 222 2222</a:t>
            </a:r>
            <a:endParaRPr lang="en-US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1203650" y="4021494"/>
            <a:ext cx="2029951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shannon.Wadsworth@telnet.nz</a:t>
            </a:r>
            <a:endParaRPr lang="en-US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1119673" y="2223404"/>
            <a:ext cx="2743199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131 Queen Street</a:t>
            </a:r>
            <a:endParaRPr lang="en-US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8476735" y="3207012"/>
            <a:ext cx="1166706" cy="21732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01/03/2025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760350" y="5715236"/>
            <a:ext cx="2566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You cannot change any details in this screen . This is for you to ensure your details are correct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0155" y="494522"/>
            <a:ext cx="5831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can view your contact details……………………………………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9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8" y="993817"/>
            <a:ext cx="8841514" cy="567995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2499834" y="5030988"/>
            <a:ext cx="472353" cy="10809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5505441" y="4286283"/>
            <a:ext cx="674535" cy="13214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38586" y="6271094"/>
            <a:ext cx="1649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Balance = Leave they can take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822302" y="5719665"/>
            <a:ext cx="13622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Clicking on link will take you to the applying for leave section</a:t>
            </a:r>
            <a:endParaRPr lang="en-US" sz="14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8683083" y="3794661"/>
            <a:ext cx="1651519" cy="747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998131" y="4685379"/>
            <a:ext cx="1643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Sick Leave is displayed in Days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121298" y="195943"/>
            <a:ext cx="10768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Leave Management is where you can see your Leave Balances, View the Leave Calendar, Make Leave Requests &amp; Delete your Leave Request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48771" y="3670804"/>
            <a:ext cx="61308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40.00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2143642" y="3901537"/>
            <a:ext cx="61308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40.00</a:t>
            </a:r>
            <a:endParaRPr 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2122922" y="4375343"/>
            <a:ext cx="59968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80.00</a:t>
            </a:r>
          </a:p>
          <a:p>
            <a:endParaRPr lang="en-US" sz="800" dirty="0"/>
          </a:p>
        </p:txBody>
      </p:sp>
      <p:sp>
        <p:nvSpPr>
          <p:cNvPr id="16" name="TextBox 15"/>
          <p:cNvSpPr txBox="1"/>
          <p:nvPr/>
        </p:nvSpPr>
        <p:spPr>
          <a:xfrm>
            <a:off x="7964854" y="3640027"/>
            <a:ext cx="6130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 </a:t>
            </a:r>
            <a:r>
              <a:rPr lang="en-US" sz="1000" dirty="0" smtClean="0"/>
              <a:t> 5.00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4" y="95419"/>
            <a:ext cx="116446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Applying for Leave.... Click on Make Leave Request</a:t>
            </a:r>
            <a:endParaRPr lang="en-US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2" y="679235"/>
            <a:ext cx="9589936" cy="4381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033" t="32544" r="50002" b="21714"/>
          <a:stretch/>
        </p:blipFill>
        <p:spPr>
          <a:xfrm>
            <a:off x="4916405" y="1592139"/>
            <a:ext cx="4653648" cy="29018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1034" t="32580" r="50436" b="22112"/>
          <a:stretch/>
        </p:blipFill>
        <p:spPr>
          <a:xfrm>
            <a:off x="214604" y="1592139"/>
            <a:ext cx="4722966" cy="300445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567543" y="2555788"/>
            <a:ext cx="1390261" cy="25728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864697" y="4278654"/>
            <a:ext cx="1426073" cy="14062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9469359" y="2607897"/>
            <a:ext cx="1301377" cy="16893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56" y="4035231"/>
            <a:ext cx="428685" cy="2191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357" y="3920914"/>
            <a:ext cx="428685" cy="2191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110" y="4035231"/>
            <a:ext cx="447737" cy="2095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042" y="3920914"/>
            <a:ext cx="447737" cy="20957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8565502" y="4514029"/>
            <a:ext cx="820829" cy="245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57200" y="5223272"/>
            <a:ext cx="2220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what type of Leave you wish to take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576019" y="5684937"/>
            <a:ext cx="2174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elect the days they want off by clicking on the date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9722498" y="4444083"/>
            <a:ext cx="2136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your TL, you will all have 2 TL’s showing incase one is on leave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177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8" y="130628"/>
            <a:ext cx="8735516" cy="534458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5790610" y="3453795"/>
            <a:ext cx="3732836" cy="11391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433249" y="2668555"/>
            <a:ext cx="257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option to put the hours in if they are over your standard hours ( If your doing a 12 hour shift on that particular day )</a:t>
            </a: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" b="13056"/>
          <a:stretch/>
        </p:blipFill>
        <p:spPr>
          <a:xfrm>
            <a:off x="591528" y="5299788"/>
            <a:ext cx="8735516" cy="132245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9128452" y="5997147"/>
            <a:ext cx="789989" cy="459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030410" y="5639672"/>
            <a:ext cx="1726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Once your finished and you have checked you have done everything correctly click “Submit”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9523446" y="499961"/>
            <a:ext cx="23448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Option to add comments on the reason as to why you are taking leave. Click Update to validate comment</a:t>
            </a:r>
            <a:endParaRPr lang="en-US" sz="13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969967" y="1295102"/>
            <a:ext cx="2544149" cy="6570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5110" y="3479343"/>
            <a:ext cx="6988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Your leave hours defaults to your Standard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801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8" y="129167"/>
            <a:ext cx="8945223" cy="4229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5605" t="30704" r="12151" b="54765"/>
          <a:stretch/>
        </p:blipFill>
        <p:spPr>
          <a:xfrm>
            <a:off x="10291666" y="639196"/>
            <a:ext cx="1399591" cy="867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15804" y="1831910"/>
            <a:ext cx="2556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You can filter on which Leave Requests you wish to view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9171" y="3836192"/>
            <a:ext cx="1010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Your Leave Request is then sent to your TL for them to approve/decline your leave, once they have done this you will receive and email like the below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7"/>
          <a:stretch/>
        </p:blipFill>
        <p:spPr>
          <a:xfrm>
            <a:off x="79171" y="4751700"/>
            <a:ext cx="11672596" cy="8977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58400" y="6211669"/>
            <a:ext cx="185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You can click on the hyperlink to take you to the website</a:t>
            </a:r>
            <a:endParaRPr lang="en-US" sz="12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9047721" y="5750004"/>
            <a:ext cx="1010680" cy="6731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8896642" y="905069"/>
            <a:ext cx="1287582" cy="926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768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631</Words>
  <Application>Microsoft Office PowerPoint</Application>
  <PresentationFormat>Widescreen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Wadsworth</dc:creator>
  <cp:lastModifiedBy>Shannon Wadsworth</cp:lastModifiedBy>
  <cp:revision>14</cp:revision>
  <dcterms:created xsi:type="dcterms:W3CDTF">2016-05-24T22:00:30Z</dcterms:created>
  <dcterms:modified xsi:type="dcterms:W3CDTF">2016-06-20T22:55:47Z</dcterms:modified>
</cp:coreProperties>
</file>