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ED67-E7D6-4B6C-BF82-28B46AC877BD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765E9-5064-4679-9645-1343606BA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565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ED67-E7D6-4B6C-BF82-28B46AC877BD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765E9-5064-4679-9645-1343606BA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13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ED67-E7D6-4B6C-BF82-28B46AC877BD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765E9-5064-4679-9645-1343606BA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324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ED67-E7D6-4B6C-BF82-28B46AC877BD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765E9-5064-4679-9645-1343606BA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840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ED67-E7D6-4B6C-BF82-28B46AC877BD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765E9-5064-4679-9645-1343606BA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27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ED67-E7D6-4B6C-BF82-28B46AC877BD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765E9-5064-4679-9645-1343606BA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978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ED67-E7D6-4B6C-BF82-28B46AC877BD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765E9-5064-4679-9645-1343606BA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187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ED67-E7D6-4B6C-BF82-28B46AC877BD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765E9-5064-4679-9645-1343606BA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81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ED67-E7D6-4B6C-BF82-28B46AC877BD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765E9-5064-4679-9645-1343606BA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49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ED67-E7D6-4B6C-BF82-28B46AC877BD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765E9-5064-4679-9645-1343606BA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807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ED67-E7D6-4B6C-BF82-28B46AC877BD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765E9-5064-4679-9645-1343606BA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415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9ED67-E7D6-4B6C-BF82-28B46AC877BD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7765E9-5064-4679-9645-1343606BA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730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22515" y="139959"/>
            <a:ext cx="1148598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u="sng" dirty="0" smtClean="0"/>
              <a:t>CCP Employees</a:t>
            </a:r>
          </a:p>
          <a:p>
            <a:pPr algn="ctr"/>
            <a:endParaRPr lang="en-US" sz="2500" u="sng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474" y="1470163"/>
            <a:ext cx="8888065" cy="266737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22515" y="933061"/>
            <a:ext cx="11047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As CCP Agents are on Casual Contracts , their Annual Leave is displayed in dollar amount 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3079102" y="3492850"/>
            <a:ext cx="829992" cy="63681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9834465" y="2834419"/>
            <a:ext cx="261690" cy="14708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6927979" y="2903081"/>
            <a:ext cx="149291" cy="14022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85362" y="4200997"/>
            <a:ext cx="334968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Balance = $1961.50 dollars</a:t>
            </a:r>
          </a:p>
          <a:p>
            <a:r>
              <a:rPr lang="en-US" sz="1200" dirty="0" smtClean="0"/>
              <a:t>For example </a:t>
            </a:r>
          </a:p>
          <a:p>
            <a:r>
              <a:rPr lang="en-US" sz="1200" dirty="0" smtClean="0"/>
              <a:t>Joe </a:t>
            </a:r>
            <a:r>
              <a:rPr lang="en-US" sz="1200" dirty="0" err="1" smtClean="0"/>
              <a:t>Bloggs</a:t>
            </a:r>
            <a:r>
              <a:rPr lang="en-US" sz="1200" dirty="0" smtClean="0"/>
              <a:t> is paid $17.00 per hour</a:t>
            </a:r>
          </a:p>
          <a:p>
            <a:endParaRPr lang="en-US" sz="1200" dirty="0"/>
          </a:p>
          <a:p>
            <a:r>
              <a:rPr lang="en-US" sz="1200" dirty="0" smtClean="0"/>
              <a:t>Balance (1961.50) ÷ Pay Rate ($17.00) = 115.38 hours of Annual Leave</a:t>
            </a:r>
          </a:p>
          <a:p>
            <a:endParaRPr lang="en-US" sz="1200" dirty="0"/>
          </a:p>
          <a:p>
            <a:r>
              <a:rPr lang="en-US" sz="1200" dirty="0" smtClean="0"/>
              <a:t>To get there Days amount Annual Leave Hours (115.38) ÷ Standard Hours (8.00) = 14.42 Days</a:t>
            </a:r>
          </a:p>
          <a:p>
            <a:endParaRPr lang="en-US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5710335" y="4506686"/>
            <a:ext cx="4488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The rest are shown in Hours for Alternative Leave &amp; Days for Sick Leave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23878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4931" y="208001"/>
            <a:ext cx="113553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u="sng" dirty="0" smtClean="0"/>
              <a:t>Payroll Users</a:t>
            </a:r>
            <a:endParaRPr lang="en-US" sz="3000" b="1" u="sng" dirty="0"/>
          </a:p>
        </p:txBody>
      </p:sp>
      <p:sp>
        <p:nvSpPr>
          <p:cNvPr id="7" name="TextBox 6"/>
          <p:cNvSpPr txBox="1"/>
          <p:nvPr/>
        </p:nvSpPr>
        <p:spPr>
          <a:xfrm>
            <a:off x="261257" y="1296955"/>
            <a:ext cx="1144866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 approve Leave for a CCP Agent – TL’s are called Payroll Users.</a:t>
            </a:r>
          </a:p>
          <a:p>
            <a:endParaRPr lang="en-US" dirty="0"/>
          </a:p>
          <a:p>
            <a:r>
              <a:rPr lang="en-US" dirty="0" smtClean="0"/>
              <a:t>Your Log in details are slightly different to your Telnet Log In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37" y="2539449"/>
            <a:ext cx="3677163" cy="35914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75870" y="2451117"/>
            <a:ext cx="260727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Telnet : 219074</a:t>
            </a:r>
            <a:br>
              <a:rPr lang="en-US" dirty="0" smtClean="0"/>
            </a:br>
            <a:r>
              <a:rPr lang="en-US" dirty="0" smtClean="0"/>
              <a:t>CCP: 219072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3439297" y="2674644"/>
            <a:ext cx="2026509" cy="1470454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3386739" y="4662694"/>
            <a:ext cx="1748280" cy="950585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3386739" y="4335162"/>
            <a:ext cx="1712083" cy="47266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187578" y="3916965"/>
            <a:ext cx="2607276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Username is your </a:t>
            </a:r>
            <a:r>
              <a:rPr lang="en-US" dirty="0" smtClean="0"/>
              <a:t>email address </a:t>
            </a:r>
            <a:r>
              <a:rPr lang="en-US" dirty="0" err="1" smtClean="0"/>
              <a:t>i.e</a:t>
            </a:r>
            <a:r>
              <a:rPr lang="en-US" dirty="0" smtClean="0"/>
              <a:t> shannon.wadsworth@telnet.nz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187578" y="5522787"/>
            <a:ext cx="260727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Password – Will be given to you individually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8427308" y="1705232"/>
            <a:ext cx="3393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You then approve the Leave Request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634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604" y="95419"/>
            <a:ext cx="1164460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/>
              <a:t>Applying for Leave.... Click on Make Leave Request</a:t>
            </a:r>
            <a:endParaRPr lang="en-US" sz="2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7397"/>
            <a:ext cx="8869013" cy="4648849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 flipV="1">
            <a:off x="5162766" y="4687409"/>
            <a:ext cx="1658164" cy="1054364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183395" y="5675870"/>
            <a:ext cx="44154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CCP Leave is submitted in Days </a:t>
            </a:r>
          </a:p>
          <a:p>
            <a:r>
              <a:rPr lang="en-US" dirty="0" smtClean="0"/>
              <a:t>1.00 = 1 day</a:t>
            </a:r>
          </a:p>
          <a:p>
            <a:r>
              <a:rPr lang="en-US" dirty="0" smtClean="0"/>
              <a:t>0.50= ½ day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275805" y="717397"/>
            <a:ext cx="23230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Once Leave is submitted to you for approval, the exact same process follows as Telnet.</a:t>
            </a:r>
          </a:p>
          <a:p>
            <a:r>
              <a:rPr lang="en-US" dirty="0" smtClean="0"/>
              <a:t>Just remember there leave is in </a:t>
            </a:r>
            <a:r>
              <a:rPr lang="en-US" b="1" u="sng" dirty="0" smtClean="0"/>
              <a:t>DAYS</a:t>
            </a:r>
            <a:r>
              <a:rPr lang="en-US" dirty="0" smtClean="0"/>
              <a:t> not hours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8159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28745</TotalTime>
  <Words>184</Words>
  <Application>Microsoft Office PowerPoint</Application>
  <PresentationFormat>Widescreen</PresentationFormat>
  <Paragraphs>24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Shannon Wadsworth</dc:creator>
  <cp:lastModifiedBy>Shannon Wadsworth</cp:lastModifiedBy>
  <cp:revision>8</cp:revision>
  <dcterms:created xsi:type="dcterms:W3CDTF">2016-05-25T00:00:35Z</dcterms:created>
  <dcterms:modified xsi:type="dcterms:W3CDTF">2016-06-15T01:41:08Z</dcterms:modified>
</cp:coreProperties>
</file>