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sldIdLst>
    <p:sldId id="257" r:id="rId6"/>
    <p:sldId id="258" r:id="rId7"/>
    <p:sldId id="259" r:id="rId8"/>
    <p:sldId id="260" r:id="rId9"/>
    <p:sldId id="261" r:id="rId10"/>
    <p:sldId id="262" r:id="rId11"/>
    <p:sldId id="263" r:id="rId12"/>
    <p:sldId id="256" r:id="rId13"/>
    <p:sldId id="264" r:id="rId14"/>
    <p:sldId id="266" r:id="rId15"/>
    <p:sldId id="265" r:id="rId16"/>
    <p:sldId id="267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905"/>
    <a:srgbClr val="9A9E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AD7D-B7E9-411E-A2D3-FDDD813B7C4B}" type="datetimeFigureOut">
              <a:rPr lang="en-US" smtClean="0"/>
              <a:t>7/28/2017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95122-D495-41EF-B95C-495EF8C9E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85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AD7D-B7E9-411E-A2D3-FDDD813B7C4B}" type="datetimeFigureOut">
              <a:rPr lang="en-US" smtClean="0"/>
              <a:t>7/28/2017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95122-D495-41EF-B95C-495EF8C9E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72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AD7D-B7E9-411E-A2D3-FDDD813B7C4B}" type="datetimeFigureOut">
              <a:rPr lang="en-US" smtClean="0"/>
              <a:t>7/28/2017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95122-D495-41EF-B95C-495EF8C9E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22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809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033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31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330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179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5523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2918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852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AD7D-B7E9-411E-A2D3-FDDD813B7C4B}" type="datetimeFigureOut">
              <a:rPr lang="en-US" smtClean="0"/>
              <a:t>7/28/2017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95122-D495-41EF-B95C-495EF8C9E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9054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041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36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4897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8594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526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4100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1027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767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1100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172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AD7D-B7E9-411E-A2D3-FDDD813B7C4B}" type="datetimeFigureOut">
              <a:rPr lang="en-US" smtClean="0"/>
              <a:t>7/28/2017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95122-D495-41EF-B95C-495EF8C9E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1054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0568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7409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3758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5261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9559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0694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2684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7736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8700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364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AD7D-B7E9-411E-A2D3-FDDD813B7C4B}" type="datetimeFigureOut">
              <a:rPr lang="en-US" smtClean="0"/>
              <a:t>7/28/2017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95122-D495-41EF-B95C-495EF8C9E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601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9925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161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3102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3458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6348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530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5123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1039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1768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454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AD7D-B7E9-411E-A2D3-FDDD813B7C4B}" type="datetimeFigureOut">
              <a:rPr lang="en-US" smtClean="0"/>
              <a:t>7/28/2017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95122-D495-41EF-B95C-495EF8C9E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860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214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4125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5677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80173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67855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353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AD7D-B7E9-411E-A2D3-FDDD813B7C4B}" type="datetimeFigureOut">
              <a:rPr lang="en-US" smtClean="0"/>
              <a:t>7/28/2017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95122-D495-41EF-B95C-495EF8C9E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209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AD7D-B7E9-411E-A2D3-FDDD813B7C4B}" type="datetimeFigureOut">
              <a:rPr lang="en-US" smtClean="0"/>
              <a:t>7/28/2017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95122-D495-41EF-B95C-495EF8C9E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416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AD7D-B7E9-411E-A2D3-FDDD813B7C4B}" type="datetimeFigureOut">
              <a:rPr lang="en-US" smtClean="0"/>
              <a:t>7/28/2017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95122-D495-41EF-B95C-495EF8C9E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809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BAD7D-B7E9-411E-A2D3-FDDD813B7C4B}" type="datetimeFigureOut">
              <a:rPr lang="en-US" smtClean="0"/>
              <a:t>7/28/2017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95122-D495-41EF-B95C-495EF8C9E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648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BAD7D-B7E9-411E-A2D3-FDDD813B7C4B}" type="datetimeFigureOut">
              <a:rPr lang="en-US" smtClean="0"/>
              <a:t>7/28/2017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95122-D495-41EF-B95C-495EF8C9E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6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B253-5FDD-4D8C-9FAE-1C582376AF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91E91-1394-4A2C-9C0C-A0B639D3B2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59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8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451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371E4-B3D5-45A4-B661-C3B4D92342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C390A-B1BE-4589-A8F3-2055E125C9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130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014" y="1521447"/>
            <a:ext cx="8004855" cy="307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834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8"/>
          <a:stretch/>
        </p:blipFill>
        <p:spPr>
          <a:xfrm>
            <a:off x="1991351" y="1040163"/>
            <a:ext cx="8151025" cy="46269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306" y="195943"/>
            <a:ext cx="11840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Once you log in you will see the following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63813" y="5596121"/>
            <a:ext cx="2803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By clicking on the link will take them through to the correct screen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3263813" y="3153748"/>
            <a:ext cx="1102914" cy="23046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3724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6" y="61148"/>
            <a:ext cx="9059539" cy="3572374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H="1">
            <a:off x="7987596" y="1273515"/>
            <a:ext cx="1838350" cy="4719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9806473" y="1052266"/>
            <a:ext cx="1950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You can see if your Leave has been accepted or declined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8807646" y="2841336"/>
            <a:ext cx="1107071" cy="3018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918440" y="2760691"/>
            <a:ext cx="17261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Make sure once you have read the message you click the icon(mark as read) otherwise your dashboard will show you a unread message</a:t>
            </a:r>
          </a:p>
          <a:p>
            <a:endParaRPr lang="en-US" sz="1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6" y="3757988"/>
            <a:ext cx="8964276" cy="22101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1232" y="4450486"/>
            <a:ext cx="2973859" cy="246221"/>
          </a:xfrm>
          <a:prstGeom prst="rect">
            <a:avLst/>
          </a:prstGeom>
          <a:solidFill>
            <a:srgbClr val="E8F905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Joe </a:t>
            </a:r>
            <a:r>
              <a:rPr lang="en-US" sz="1000" dirty="0" err="1"/>
              <a:t>Bloggs</a:t>
            </a:r>
            <a:endParaRPr lang="en-US" sz="1000" dirty="0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8807646" y="4863042"/>
            <a:ext cx="621198" cy="6904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428844" y="5623544"/>
            <a:ext cx="1922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 approved or declined leave request will show in your calendar and it also show in your TL’s calendar</a:t>
            </a:r>
          </a:p>
        </p:txBody>
      </p:sp>
    </p:spTree>
    <p:extLst>
      <p:ext uri="{BB962C8B-B14F-4D97-AF65-F5344CB8AC3E}">
        <p14:creationId xmlns:p14="http://schemas.microsoft.com/office/powerpoint/2010/main" val="2645124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103" y="980303"/>
            <a:ext cx="8926171" cy="35914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19867" y="366798"/>
            <a:ext cx="6904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If you want to delete your Leave Request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9608105" y="1914542"/>
            <a:ext cx="1206337" cy="7534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353870" y="1452877"/>
            <a:ext cx="1838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Click the Trash Bin Icon to delete your leave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11" y="4740937"/>
            <a:ext cx="3839111" cy="1457528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H="1">
            <a:off x="2768071" y="5262465"/>
            <a:ext cx="2886280" cy="4299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772193" y="5057192"/>
            <a:ext cx="49580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Once you delete your leave request, your leave request is also removed from your Managers Calendar </a:t>
            </a:r>
          </a:p>
        </p:txBody>
      </p:sp>
    </p:spTree>
    <p:extLst>
      <p:ext uri="{BB962C8B-B14F-4D97-AF65-F5344CB8AC3E}">
        <p14:creationId xmlns:p14="http://schemas.microsoft.com/office/powerpoint/2010/main" val="3024311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943" y="279918"/>
            <a:ext cx="11588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solidFill>
                  <a:srgbClr val="FF0000"/>
                </a:solidFill>
              </a:rPr>
              <a:t>IMPORTANT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5233" y="1399592"/>
            <a:ext cx="1141133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Bereavement Leave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You become entitled to Bereavement Leave after 6 months 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When you are applying for Bereavement Leave they MUST put in what relation the deceased is to them in the Comment Box 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Bereavement Leave is given in 1 day or 3 days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1 Day = A death outside of the Immediate Family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3 Days = Immediate Family. Immediately Family are employees spouse or partner, parent, child, sibling, grandparent, grandchild or the spouses or partners parent</a:t>
            </a:r>
          </a:p>
        </p:txBody>
      </p:sp>
    </p:spTree>
    <p:extLst>
      <p:ext uri="{BB962C8B-B14F-4D97-AF65-F5344CB8AC3E}">
        <p14:creationId xmlns:p14="http://schemas.microsoft.com/office/powerpoint/2010/main" val="2457357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6477"/>
            <a:ext cx="5561745" cy="15840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4244" y="2291587"/>
            <a:ext cx="101943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Apply for Annual Leave, Alternative Leave, Sick Leave, Bereavement Leave &amp; Unpaid Leave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View and Print </a:t>
            </a:r>
            <a:r>
              <a:rPr lang="en-US" dirty="0" err="1"/>
              <a:t>Payslips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View Contact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View Annual Leave , Alternative Leave &amp; Sick Leave Balances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Delete Leave Requests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1012" y="1680519"/>
            <a:ext cx="906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 an employee you can…………..</a:t>
            </a:r>
          </a:p>
        </p:txBody>
      </p:sp>
    </p:spTree>
    <p:extLst>
      <p:ext uri="{BB962C8B-B14F-4D97-AF65-F5344CB8AC3E}">
        <p14:creationId xmlns:p14="http://schemas.microsoft.com/office/powerpoint/2010/main" val="4069717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911" y="1058449"/>
            <a:ext cx="5343782" cy="52191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8985" y="102572"/>
            <a:ext cx="1141764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/>
              <a:t>www.mystaffinfo.myob.com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7323438" y="1927985"/>
            <a:ext cx="2026509" cy="1470454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204531" y="1766013"/>
            <a:ext cx="260727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/>
              <a:t>219072</a:t>
            </a:r>
            <a:br>
              <a:rPr lang="en-US" dirty="0"/>
            </a:b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7348151" y="3790614"/>
            <a:ext cx="1628228" cy="39756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7091525" y="4175349"/>
            <a:ext cx="2113006" cy="1364974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006464" y="3568774"/>
            <a:ext cx="3185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Email address your pay slip is sent to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347551" y="5420497"/>
            <a:ext cx="3087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Date of Birth</a:t>
            </a:r>
            <a:br>
              <a:rPr lang="en-US" dirty="0"/>
            </a:br>
            <a:r>
              <a:rPr lang="en-US" dirty="0" err="1"/>
              <a:t>dd</a:t>
            </a:r>
            <a:r>
              <a:rPr lang="en-US" dirty="0"/>
              <a:t>/mm/</a:t>
            </a:r>
            <a:r>
              <a:rPr lang="en-US" dirty="0" err="1"/>
              <a:t>yyyy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2235031" y="5404022"/>
            <a:ext cx="2608818" cy="626075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86890" y="5231026"/>
            <a:ext cx="15157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You can change your password by clicking on the forgotten password link. It will send you an email ( The one you log in with) from there you will click on the link and follow the instructions to change your password</a:t>
            </a:r>
          </a:p>
        </p:txBody>
      </p:sp>
    </p:spTree>
    <p:extLst>
      <p:ext uri="{BB962C8B-B14F-4D97-AF65-F5344CB8AC3E}">
        <p14:creationId xmlns:p14="http://schemas.microsoft.com/office/powerpoint/2010/main" val="4010550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3632" y="271849"/>
            <a:ext cx="10157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Once you have logged in…….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545" y="756864"/>
            <a:ext cx="9881027" cy="5744307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 flipV="1">
            <a:off x="3996613" y="4152120"/>
            <a:ext cx="1558212" cy="10263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834910" y="4993821"/>
            <a:ext cx="4655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Quick Links will take you through </a:t>
            </a:r>
          </a:p>
        </p:txBody>
      </p:sp>
    </p:spTree>
    <p:extLst>
      <p:ext uri="{BB962C8B-B14F-4D97-AF65-F5344CB8AC3E}">
        <p14:creationId xmlns:p14="http://schemas.microsoft.com/office/powerpoint/2010/main" val="1535386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0299732" cy="6858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TextBox 2"/>
          <p:cNvSpPr txBox="1"/>
          <p:nvPr/>
        </p:nvSpPr>
        <p:spPr>
          <a:xfrm>
            <a:off x="1791730" y="4868562"/>
            <a:ext cx="474392" cy="1672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3601" y="4877695"/>
            <a:ext cx="474392" cy="1672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73" y="4868562"/>
            <a:ext cx="612143" cy="1672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84735" y="4868562"/>
            <a:ext cx="474392" cy="1672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76735" y="4720281"/>
            <a:ext cx="74140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prstClr val="black"/>
                </a:solidFill>
              </a:rPr>
              <a:t>555-555-555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03650" y="3732245"/>
            <a:ext cx="839755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prstClr val="black"/>
                </a:solidFill>
              </a:rPr>
              <a:t>022 222 2222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03650" y="4021494"/>
            <a:ext cx="2029951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prstClr val="black"/>
                </a:solidFill>
              </a:rPr>
              <a:t>shannon.Wadsworth@telnet.nz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9673" y="2223404"/>
            <a:ext cx="2743199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prstClr val="black"/>
                </a:solidFill>
              </a:rPr>
              <a:t>131 Queen Street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76735" y="3207012"/>
            <a:ext cx="1166706" cy="21732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prstClr val="black"/>
                </a:solidFill>
              </a:rPr>
              <a:t>01/03/2025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0350" y="5715236"/>
            <a:ext cx="25661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You cannot change any details in this screen . This is for you to ensure your details are correct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40155" y="494522"/>
            <a:ext cx="5831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You can view your contact details……………………………………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1490955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474" y="1470163"/>
            <a:ext cx="8888065" cy="26673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2515" y="933061"/>
            <a:ext cx="11047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As a CCP Agent your on Casual Contracts , your Annual Leave is displayed in dollar amount 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079102" y="3492850"/>
            <a:ext cx="829992" cy="6368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9834465" y="2834419"/>
            <a:ext cx="261690" cy="14708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6927979" y="2903081"/>
            <a:ext cx="149291" cy="14022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85362" y="4200997"/>
            <a:ext cx="33496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Balance = $1961.50 dollars</a:t>
            </a:r>
          </a:p>
          <a:p>
            <a:r>
              <a:rPr lang="en-US" sz="1200" dirty="0"/>
              <a:t>For example </a:t>
            </a:r>
          </a:p>
          <a:p>
            <a:r>
              <a:rPr lang="en-US" sz="1200" dirty="0"/>
              <a:t>Joe </a:t>
            </a:r>
            <a:r>
              <a:rPr lang="en-US" sz="1200" dirty="0" err="1"/>
              <a:t>Bloggs</a:t>
            </a:r>
            <a:r>
              <a:rPr lang="en-US" sz="1200" dirty="0"/>
              <a:t> is paid $17.00 per hour</a:t>
            </a:r>
          </a:p>
          <a:p>
            <a:endParaRPr lang="en-US" sz="1200" dirty="0"/>
          </a:p>
          <a:p>
            <a:r>
              <a:rPr lang="en-US" sz="1200" dirty="0"/>
              <a:t>Balance (1961.50) ÷ Pay Rate ($17.00) = 115.38 hours of Annual Leave</a:t>
            </a:r>
          </a:p>
          <a:p>
            <a:endParaRPr lang="en-US" sz="1200" dirty="0"/>
          </a:p>
          <a:p>
            <a:r>
              <a:rPr lang="en-US" sz="1200" dirty="0"/>
              <a:t>To get there Days amount Annual Leave Hours (115.38) ÷ Standard Hours (8.00) = 14.42 Days</a:t>
            </a:r>
          </a:p>
          <a:p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5710335" y="4506686"/>
            <a:ext cx="4488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 rest are shown in Hours for Alternative Leave &amp; Days for Sick Leave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1298" y="195943"/>
            <a:ext cx="10768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Leave Management is where you can see your Leave Balances, View the Leave Calendar, Make Leave Requests &amp; Delete your Leave Request </a:t>
            </a:r>
          </a:p>
        </p:txBody>
      </p:sp>
    </p:spTree>
    <p:extLst>
      <p:ext uri="{BB962C8B-B14F-4D97-AF65-F5344CB8AC3E}">
        <p14:creationId xmlns:p14="http://schemas.microsoft.com/office/powerpoint/2010/main" val="1503715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604" y="95419"/>
            <a:ext cx="116446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Applying for Leave.... Click on Make Leave Request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62" y="679235"/>
            <a:ext cx="9589936" cy="43813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1033" t="32544" r="50002" b="21714"/>
          <a:stretch/>
        </p:blipFill>
        <p:spPr>
          <a:xfrm>
            <a:off x="4916405" y="1592139"/>
            <a:ext cx="4653648" cy="29018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1034" t="32580" r="50436" b="22112"/>
          <a:stretch/>
        </p:blipFill>
        <p:spPr>
          <a:xfrm>
            <a:off x="214604" y="1592139"/>
            <a:ext cx="4722966" cy="3004457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1567543" y="2555788"/>
            <a:ext cx="1390261" cy="257289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2864697" y="4278654"/>
            <a:ext cx="1426073" cy="14062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9469359" y="2607897"/>
            <a:ext cx="1301377" cy="16893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556" y="4035231"/>
            <a:ext cx="428685" cy="2191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357" y="3920914"/>
            <a:ext cx="428685" cy="21910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110" y="4035231"/>
            <a:ext cx="447737" cy="20957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042" y="3920914"/>
            <a:ext cx="447737" cy="209579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8565502" y="4514029"/>
            <a:ext cx="820829" cy="2459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457200" y="5223272"/>
            <a:ext cx="22206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what type of Leave you wish to take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76019" y="5684937"/>
            <a:ext cx="2174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the days they want off by clicking on the date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722498" y="4444083"/>
            <a:ext cx="2136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your TL, you will all have 2 TL’s showing incase one is on leave</a:t>
            </a:r>
          </a:p>
        </p:txBody>
      </p:sp>
    </p:spTree>
    <p:extLst>
      <p:ext uri="{BB962C8B-B14F-4D97-AF65-F5344CB8AC3E}">
        <p14:creationId xmlns:p14="http://schemas.microsoft.com/office/powerpoint/2010/main" val="1754854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69013" cy="4648849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8040886" y="1046205"/>
            <a:ext cx="1234919" cy="5846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523446" y="499961"/>
            <a:ext cx="23448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Option to add comments on the reason as to why you are taking leave. Click Update to validate comment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5263978" y="3344562"/>
            <a:ext cx="4143633" cy="5684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9349945" y="3089189"/>
            <a:ext cx="2323071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CCP Leave is submitted in Days </a:t>
            </a:r>
          </a:p>
          <a:p>
            <a:r>
              <a:rPr lang="en-US" sz="1300" dirty="0"/>
              <a:t>1.00 = 1 day</a:t>
            </a:r>
          </a:p>
          <a:p>
            <a:r>
              <a:rPr lang="en-US" sz="1300" dirty="0"/>
              <a:t>0.50= ½ day</a:t>
            </a:r>
          </a:p>
          <a:p>
            <a:endParaRPr lang="en-US" sz="1300" dirty="0"/>
          </a:p>
          <a:p>
            <a:r>
              <a:rPr lang="en-US" sz="1300" dirty="0"/>
              <a:t>Ensure you do this correctly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8403524" y="4482567"/>
            <a:ext cx="872281" cy="6820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275805" y="5164657"/>
            <a:ext cx="17261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Once your finished and you have checked you have done everything correctly click “Submit”</a:t>
            </a:r>
          </a:p>
        </p:txBody>
      </p:sp>
    </p:spTree>
    <p:extLst>
      <p:ext uri="{BB962C8B-B14F-4D97-AF65-F5344CB8AC3E}">
        <p14:creationId xmlns:p14="http://schemas.microsoft.com/office/powerpoint/2010/main" val="1404190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305"/>
            <a:ext cx="8897592" cy="3467584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8731885" y="1005016"/>
            <a:ext cx="840482" cy="6127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75605" t="30704" r="12151" b="54765"/>
          <a:stretch/>
        </p:blipFill>
        <p:spPr>
          <a:xfrm>
            <a:off x="9665591" y="571143"/>
            <a:ext cx="1399591" cy="8677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329772" y="1608264"/>
            <a:ext cx="2556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You can filter on which Leave Requests you wish to 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3529806"/>
            <a:ext cx="10105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Your Leave Request is then sent to your TL for them to approve/decline your leave, once they have done this you will receive and email like the below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47"/>
          <a:stretch/>
        </p:blipFill>
        <p:spPr>
          <a:xfrm>
            <a:off x="79171" y="4751700"/>
            <a:ext cx="11672596" cy="897793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 flipV="1">
            <a:off x="8654911" y="5534241"/>
            <a:ext cx="1010680" cy="6731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780283" y="5997486"/>
            <a:ext cx="1856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You can click on the hyperlink to take you to the website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43135" y="5366446"/>
            <a:ext cx="477795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00" dirty="0"/>
              <a:t>219072</a:t>
            </a:r>
          </a:p>
        </p:txBody>
      </p:sp>
    </p:spTree>
    <p:extLst>
      <p:ext uri="{BB962C8B-B14F-4D97-AF65-F5344CB8AC3E}">
        <p14:creationId xmlns:p14="http://schemas.microsoft.com/office/powerpoint/2010/main" val="4262944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4425</TotalTime>
  <Words>615</Words>
  <Application>Microsoft Office PowerPoint</Application>
  <PresentationFormat>Widescreen</PresentationFormat>
  <Paragraphs>66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1_Office Theme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Shannon Wadsworth</dc:creator>
  <cp:lastModifiedBy>Shannon Meri</cp:lastModifiedBy>
  <cp:revision>7</cp:revision>
  <dcterms:created xsi:type="dcterms:W3CDTF">2016-06-14T00:09:54Z</dcterms:created>
  <dcterms:modified xsi:type="dcterms:W3CDTF">2017-07-28T03:35:25Z</dcterms:modified>
</cp:coreProperties>
</file>