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708" r:id="rId3"/>
  </p:sldMasterIdLst>
  <p:notesMasterIdLst>
    <p:notesMasterId r:id="rId14"/>
  </p:notesMasterIdLst>
  <p:handoutMasterIdLst>
    <p:handoutMasterId r:id="rId15"/>
  </p:handoutMasterIdLst>
  <p:sldIdLst>
    <p:sldId id="267" r:id="rId4"/>
    <p:sldId id="276" r:id="rId5"/>
    <p:sldId id="290" r:id="rId6"/>
    <p:sldId id="257" r:id="rId7"/>
    <p:sldId id="295" r:id="rId8"/>
    <p:sldId id="297" r:id="rId9"/>
    <p:sldId id="292" r:id="rId10"/>
    <p:sldId id="287" r:id="rId11"/>
    <p:sldId id="274" r:id="rId12"/>
    <p:sldId id="294" r:id="rId13"/>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9822" autoAdjust="0"/>
  </p:normalViewPr>
  <p:slideViewPr>
    <p:cSldViewPr snapToGrid="0" snapToObjects="1">
      <p:cViewPr varScale="1">
        <p:scale>
          <a:sx n="70" d="100"/>
          <a:sy n="70" d="100"/>
        </p:scale>
        <p:origin x="1180" y="68"/>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49" d="100"/>
          <a:sy n="49" d="100"/>
        </p:scale>
        <p:origin x="2748" y="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NZ" dirty="0"/>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7495B076-3978-410D-80C8-2841278B11CD}" type="datetimeFigureOut">
              <a:rPr lang="en-NZ" smtClean="0"/>
              <a:pPr/>
              <a:t>10/02/2018</a:t>
            </a:fld>
            <a:endParaRPr lang="en-NZ" dirty="0"/>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NZ" dirty="0"/>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8C91246F-C9E0-4738-B5DC-CE507E48F93E}" type="slidenum">
              <a:rPr lang="en-NZ" smtClean="0"/>
              <a:pPr/>
              <a:t>‹#›</a:t>
            </a:fld>
            <a:endParaRPr lang="en-NZ" dirty="0"/>
          </a:p>
        </p:txBody>
      </p:sp>
    </p:spTree>
    <p:extLst>
      <p:ext uri="{BB962C8B-B14F-4D97-AF65-F5344CB8AC3E}">
        <p14:creationId xmlns:p14="http://schemas.microsoft.com/office/powerpoint/2010/main" val="13041677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NZ" dirty="0"/>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37DB6CB0-D166-4E93-9581-49467A3A281C}" type="datetimeFigureOut">
              <a:rPr lang="en-NZ" smtClean="0"/>
              <a:pPr/>
              <a:t>10/02/2018</a:t>
            </a:fld>
            <a:endParaRPr lang="en-NZ"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NZ" dirty="0"/>
          </a:p>
        </p:txBody>
      </p:sp>
      <p:sp>
        <p:nvSpPr>
          <p:cNvPr id="5" name="Notes Placeholder 4"/>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6" name="Footer Placeholder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vl1pPr>
          </a:lstStyle>
          <a:p>
            <a:endParaRPr lang="en-NZ" dirty="0"/>
          </a:p>
        </p:txBody>
      </p:sp>
      <p:sp>
        <p:nvSpPr>
          <p:cNvPr id="7" name="Slide Number Placeholder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vl1pPr>
          </a:lstStyle>
          <a:p>
            <a:fld id="{4EF96303-168F-4AC8-AD88-BD811F2F3626}" type="slidenum">
              <a:rPr lang="en-NZ" smtClean="0"/>
              <a:pPr/>
              <a:t>‹#›</a:t>
            </a:fld>
            <a:endParaRPr lang="en-NZ" dirty="0"/>
          </a:p>
        </p:txBody>
      </p:sp>
    </p:spTree>
    <p:extLst>
      <p:ext uri="{BB962C8B-B14F-4D97-AF65-F5344CB8AC3E}">
        <p14:creationId xmlns:p14="http://schemas.microsoft.com/office/powerpoint/2010/main" val="10625331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4EF96303-168F-4AC8-AD88-BD811F2F3626}" type="slidenum">
              <a:rPr lang="en-NZ" smtClean="0"/>
              <a:pPr/>
              <a:t>1</a:t>
            </a:fld>
            <a:endParaRPr lang="en-NZ" dirty="0"/>
          </a:p>
        </p:txBody>
      </p:sp>
    </p:spTree>
    <p:extLst>
      <p:ext uri="{BB962C8B-B14F-4D97-AF65-F5344CB8AC3E}">
        <p14:creationId xmlns:p14="http://schemas.microsoft.com/office/powerpoint/2010/main" val="31841638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4EF96303-168F-4AC8-AD88-BD811F2F3626}" type="slidenum">
              <a:rPr lang="en-NZ" smtClean="0"/>
              <a:pPr/>
              <a:t>2</a:t>
            </a:fld>
            <a:endParaRPr lang="en-NZ" dirty="0"/>
          </a:p>
        </p:txBody>
      </p:sp>
    </p:spTree>
    <p:extLst>
      <p:ext uri="{BB962C8B-B14F-4D97-AF65-F5344CB8AC3E}">
        <p14:creationId xmlns:p14="http://schemas.microsoft.com/office/powerpoint/2010/main" val="13290576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4EF96303-168F-4AC8-AD88-BD811F2F3626}" type="slidenum">
              <a:rPr lang="en-NZ" smtClean="0"/>
              <a:pPr/>
              <a:t>3</a:t>
            </a:fld>
            <a:endParaRPr lang="en-NZ" dirty="0"/>
          </a:p>
        </p:txBody>
      </p:sp>
    </p:spTree>
    <p:extLst>
      <p:ext uri="{BB962C8B-B14F-4D97-AF65-F5344CB8AC3E}">
        <p14:creationId xmlns:p14="http://schemas.microsoft.com/office/powerpoint/2010/main" val="38782948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4EF96303-168F-4AC8-AD88-BD811F2F3626}" type="slidenum">
              <a:rPr lang="en-NZ" smtClean="0"/>
              <a:pPr/>
              <a:t>4</a:t>
            </a:fld>
            <a:endParaRPr lang="en-NZ" dirty="0"/>
          </a:p>
        </p:txBody>
      </p:sp>
    </p:spTree>
    <p:extLst>
      <p:ext uri="{BB962C8B-B14F-4D97-AF65-F5344CB8AC3E}">
        <p14:creationId xmlns:p14="http://schemas.microsoft.com/office/powerpoint/2010/main" val="38782948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4EF96303-168F-4AC8-AD88-BD811F2F3626}" type="slidenum">
              <a:rPr lang="en-NZ" smtClean="0"/>
              <a:pPr/>
              <a:t>5</a:t>
            </a:fld>
            <a:endParaRPr lang="en-NZ" dirty="0"/>
          </a:p>
        </p:txBody>
      </p:sp>
    </p:spTree>
    <p:extLst>
      <p:ext uri="{BB962C8B-B14F-4D97-AF65-F5344CB8AC3E}">
        <p14:creationId xmlns:p14="http://schemas.microsoft.com/office/powerpoint/2010/main" val="27756246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4EF96303-168F-4AC8-AD88-BD811F2F3626}" type="slidenum">
              <a:rPr lang="en-NZ" smtClean="0"/>
              <a:pPr/>
              <a:t>6</a:t>
            </a:fld>
            <a:endParaRPr lang="en-NZ" dirty="0"/>
          </a:p>
        </p:txBody>
      </p:sp>
    </p:spTree>
    <p:extLst>
      <p:ext uri="{BB962C8B-B14F-4D97-AF65-F5344CB8AC3E}">
        <p14:creationId xmlns:p14="http://schemas.microsoft.com/office/powerpoint/2010/main" val="364465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4DC309B-A19B-45BF-9C32-E16C1C63F5A5}" type="datetime1">
              <a:rPr lang="en-US" smtClean="0"/>
              <a:pPr/>
              <a:t>2/10/2018</a:t>
            </a:fld>
            <a:endParaRPr lang="en-US" dirty="0"/>
          </a:p>
        </p:txBody>
      </p:sp>
      <p:sp>
        <p:nvSpPr>
          <p:cNvPr id="5" name="Footer Placeholder 4"/>
          <p:cNvSpPr>
            <a:spLocks noGrp="1"/>
          </p:cNvSpPr>
          <p:nvPr>
            <p:ph type="ftr" sz="quarter" idx="11"/>
          </p:nvPr>
        </p:nvSpPr>
        <p:spPr/>
        <p:txBody>
          <a:bodyPr/>
          <a:lstStyle/>
          <a:p>
            <a:r>
              <a:rPr lang="en-US" dirty="0" smtClean="0"/>
              <a:t>Commercial in Confidence</a:t>
            </a:r>
            <a:endParaRPr lang="en-US" dirty="0"/>
          </a:p>
        </p:txBody>
      </p:sp>
      <p:sp>
        <p:nvSpPr>
          <p:cNvPr id="6" name="Slide Number Placeholder 5"/>
          <p:cNvSpPr>
            <a:spLocks noGrp="1"/>
          </p:cNvSpPr>
          <p:nvPr>
            <p:ph type="sldNum" sz="quarter" idx="12"/>
          </p:nvPr>
        </p:nvSpPr>
        <p:spPr/>
        <p:txBody>
          <a:bodyPr/>
          <a:lstStyle/>
          <a:p>
            <a:fld id="{D17EAACB-3CE1-5648-9FE0-39133B21F101}" type="slidenum">
              <a:rPr lang="en-US" smtClean="0"/>
              <a:pPr/>
              <a:t>‹#›</a:t>
            </a:fld>
            <a:endParaRPr lang="en-US" dirty="0"/>
          </a:p>
        </p:txBody>
      </p:sp>
    </p:spTree>
    <p:extLst>
      <p:ext uri="{BB962C8B-B14F-4D97-AF65-F5344CB8AC3E}">
        <p14:creationId xmlns:p14="http://schemas.microsoft.com/office/powerpoint/2010/main" val="9353218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EA90AC2-D4D2-44EF-BE64-96FD7892FDE1}" type="datetime1">
              <a:rPr lang="en-US" smtClean="0"/>
              <a:pPr/>
              <a:t>2/10/2018</a:t>
            </a:fld>
            <a:endParaRPr lang="en-US" dirty="0"/>
          </a:p>
        </p:txBody>
      </p:sp>
      <p:sp>
        <p:nvSpPr>
          <p:cNvPr id="5" name="Footer Placeholder 4"/>
          <p:cNvSpPr>
            <a:spLocks noGrp="1"/>
          </p:cNvSpPr>
          <p:nvPr>
            <p:ph type="ftr" sz="quarter" idx="11"/>
          </p:nvPr>
        </p:nvSpPr>
        <p:spPr/>
        <p:txBody>
          <a:bodyPr/>
          <a:lstStyle/>
          <a:p>
            <a:r>
              <a:rPr lang="en-US" dirty="0" smtClean="0"/>
              <a:t>Commercial in Confidence</a:t>
            </a:r>
            <a:endParaRPr lang="en-US" dirty="0"/>
          </a:p>
        </p:txBody>
      </p:sp>
      <p:sp>
        <p:nvSpPr>
          <p:cNvPr id="6" name="Slide Number Placeholder 5"/>
          <p:cNvSpPr>
            <a:spLocks noGrp="1"/>
          </p:cNvSpPr>
          <p:nvPr>
            <p:ph type="sldNum" sz="quarter" idx="12"/>
          </p:nvPr>
        </p:nvSpPr>
        <p:spPr/>
        <p:txBody>
          <a:bodyPr/>
          <a:lstStyle/>
          <a:p>
            <a:fld id="{D17EAACB-3CE1-5648-9FE0-39133B21F101}" type="slidenum">
              <a:rPr lang="en-US" smtClean="0"/>
              <a:pPr/>
              <a:t>‹#›</a:t>
            </a:fld>
            <a:endParaRPr lang="en-US" dirty="0"/>
          </a:p>
        </p:txBody>
      </p:sp>
    </p:spTree>
    <p:extLst>
      <p:ext uri="{BB962C8B-B14F-4D97-AF65-F5344CB8AC3E}">
        <p14:creationId xmlns:p14="http://schemas.microsoft.com/office/powerpoint/2010/main" val="11365768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81C3DB4-A4D6-4EFC-9F8D-3659BB5899D1}" type="datetime1">
              <a:rPr lang="en-US" smtClean="0"/>
              <a:pPr/>
              <a:t>2/10/2018</a:t>
            </a:fld>
            <a:endParaRPr lang="en-US" dirty="0"/>
          </a:p>
        </p:txBody>
      </p:sp>
      <p:sp>
        <p:nvSpPr>
          <p:cNvPr id="5" name="Footer Placeholder 4"/>
          <p:cNvSpPr>
            <a:spLocks noGrp="1"/>
          </p:cNvSpPr>
          <p:nvPr>
            <p:ph type="ftr" sz="quarter" idx="11"/>
          </p:nvPr>
        </p:nvSpPr>
        <p:spPr/>
        <p:txBody>
          <a:bodyPr/>
          <a:lstStyle/>
          <a:p>
            <a:r>
              <a:rPr lang="en-US" dirty="0" smtClean="0"/>
              <a:t>Commercial in Confidence</a:t>
            </a:r>
            <a:endParaRPr lang="en-US" dirty="0"/>
          </a:p>
        </p:txBody>
      </p:sp>
      <p:sp>
        <p:nvSpPr>
          <p:cNvPr id="6" name="Slide Number Placeholder 5"/>
          <p:cNvSpPr>
            <a:spLocks noGrp="1"/>
          </p:cNvSpPr>
          <p:nvPr>
            <p:ph type="sldNum" sz="quarter" idx="12"/>
          </p:nvPr>
        </p:nvSpPr>
        <p:spPr/>
        <p:txBody>
          <a:bodyPr/>
          <a:lstStyle/>
          <a:p>
            <a:fld id="{D17EAACB-3CE1-5648-9FE0-39133B21F101}" type="slidenum">
              <a:rPr lang="en-US" smtClean="0"/>
              <a:pPr/>
              <a:t>‹#›</a:t>
            </a:fld>
            <a:endParaRPr lang="en-US" dirty="0"/>
          </a:p>
        </p:txBody>
      </p:sp>
    </p:spTree>
    <p:extLst>
      <p:ext uri="{BB962C8B-B14F-4D97-AF65-F5344CB8AC3E}">
        <p14:creationId xmlns:p14="http://schemas.microsoft.com/office/powerpoint/2010/main" val="19387674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NZ"/>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NZ"/>
          </a:p>
        </p:txBody>
      </p:sp>
      <p:sp>
        <p:nvSpPr>
          <p:cNvPr id="4" name="Date Placeholder 3"/>
          <p:cNvSpPr>
            <a:spLocks noGrp="1"/>
          </p:cNvSpPr>
          <p:nvPr>
            <p:ph type="dt" sz="half" idx="10"/>
          </p:nvPr>
        </p:nvSpPr>
        <p:spPr/>
        <p:txBody>
          <a:bodyPr/>
          <a:lstStyle/>
          <a:p>
            <a:fld id="{63C36C35-3658-40DE-A883-A9574310A50D}" type="datetime1">
              <a:rPr lang="en-US" smtClean="0">
                <a:solidFill>
                  <a:prstClr val="black">
                    <a:tint val="75000"/>
                  </a:prstClr>
                </a:solidFill>
              </a:rPr>
              <a:pPr/>
              <a:t>2/10/2018</a:t>
            </a:fld>
            <a:endParaRPr lang="en-NZ" dirty="0">
              <a:solidFill>
                <a:prstClr val="black">
                  <a:tint val="75000"/>
                </a:prstClr>
              </a:solidFill>
            </a:endParaRPr>
          </a:p>
        </p:txBody>
      </p:sp>
      <p:sp>
        <p:nvSpPr>
          <p:cNvPr id="5" name="Footer Placeholder 4"/>
          <p:cNvSpPr>
            <a:spLocks noGrp="1"/>
          </p:cNvSpPr>
          <p:nvPr>
            <p:ph type="ftr" sz="quarter" idx="11"/>
          </p:nvPr>
        </p:nvSpPr>
        <p:spPr/>
        <p:txBody>
          <a:bodyPr/>
          <a:lstStyle/>
          <a:p>
            <a:r>
              <a:rPr lang="en-NZ" dirty="0" smtClean="0">
                <a:solidFill>
                  <a:prstClr val="black">
                    <a:tint val="75000"/>
                  </a:prstClr>
                </a:solidFill>
              </a:rPr>
              <a:t>Commercial in Confidence</a:t>
            </a:r>
            <a:endParaRPr lang="en-NZ"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3E4AE57C-D789-4693-9265-E3A52F1D1E31}" type="slidenum">
              <a:rPr lang="en-NZ" smtClean="0">
                <a:solidFill>
                  <a:prstClr val="black">
                    <a:tint val="75000"/>
                  </a:prstClr>
                </a:solidFill>
              </a:rPr>
              <a:pPr/>
              <a:t>‹#›</a:t>
            </a:fld>
            <a:endParaRPr lang="en-NZ" dirty="0">
              <a:solidFill>
                <a:prstClr val="black">
                  <a:tint val="75000"/>
                </a:prstClr>
              </a:solidFill>
            </a:endParaRPr>
          </a:p>
        </p:txBody>
      </p:sp>
    </p:spTree>
    <p:extLst>
      <p:ext uri="{BB962C8B-B14F-4D97-AF65-F5344CB8AC3E}">
        <p14:creationId xmlns:p14="http://schemas.microsoft.com/office/powerpoint/2010/main" val="36969678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55F24822-D946-46DD-96E4-1BD2712262EC}" type="datetime1">
              <a:rPr lang="en-US" smtClean="0">
                <a:solidFill>
                  <a:prstClr val="black">
                    <a:tint val="75000"/>
                  </a:prstClr>
                </a:solidFill>
              </a:rPr>
              <a:pPr/>
              <a:t>2/10/2018</a:t>
            </a:fld>
            <a:endParaRPr lang="en-NZ" dirty="0">
              <a:solidFill>
                <a:prstClr val="black">
                  <a:tint val="75000"/>
                </a:prstClr>
              </a:solidFill>
            </a:endParaRPr>
          </a:p>
        </p:txBody>
      </p:sp>
      <p:sp>
        <p:nvSpPr>
          <p:cNvPr id="5" name="Footer Placeholder 4"/>
          <p:cNvSpPr>
            <a:spLocks noGrp="1"/>
          </p:cNvSpPr>
          <p:nvPr>
            <p:ph type="ftr" sz="quarter" idx="11"/>
          </p:nvPr>
        </p:nvSpPr>
        <p:spPr/>
        <p:txBody>
          <a:bodyPr/>
          <a:lstStyle/>
          <a:p>
            <a:r>
              <a:rPr lang="en-NZ" dirty="0" smtClean="0">
                <a:solidFill>
                  <a:prstClr val="black">
                    <a:tint val="75000"/>
                  </a:prstClr>
                </a:solidFill>
              </a:rPr>
              <a:t>Commercial in Confidence</a:t>
            </a:r>
            <a:endParaRPr lang="en-NZ"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3E4AE57C-D789-4693-9265-E3A52F1D1E31}" type="slidenum">
              <a:rPr lang="en-NZ" smtClean="0">
                <a:solidFill>
                  <a:prstClr val="black">
                    <a:tint val="75000"/>
                  </a:prstClr>
                </a:solidFill>
              </a:rPr>
              <a:pPr/>
              <a:t>‹#›</a:t>
            </a:fld>
            <a:endParaRPr lang="en-NZ" dirty="0">
              <a:solidFill>
                <a:prstClr val="black">
                  <a:tint val="75000"/>
                </a:prstClr>
              </a:solidFill>
            </a:endParaRPr>
          </a:p>
        </p:txBody>
      </p:sp>
    </p:spTree>
    <p:extLst>
      <p:ext uri="{BB962C8B-B14F-4D97-AF65-F5344CB8AC3E}">
        <p14:creationId xmlns:p14="http://schemas.microsoft.com/office/powerpoint/2010/main" val="36401339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NZ"/>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69952D5-655C-44EF-BBA5-C68C9691F98E}" type="datetime1">
              <a:rPr lang="en-US" smtClean="0">
                <a:solidFill>
                  <a:prstClr val="black">
                    <a:tint val="75000"/>
                  </a:prstClr>
                </a:solidFill>
              </a:rPr>
              <a:pPr/>
              <a:t>2/10/2018</a:t>
            </a:fld>
            <a:endParaRPr lang="en-NZ" dirty="0">
              <a:solidFill>
                <a:prstClr val="black">
                  <a:tint val="75000"/>
                </a:prstClr>
              </a:solidFill>
            </a:endParaRPr>
          </a:p>
        </p:txBody>
      </p:sp>
      <p:sp>
        <p:nvSpPr>
          <p:cNvPr id="5" name="Footer Placeholder 4"/>
          <p:cNvSpPr>
            <a:spLocks noGrp="1"/>
          </p:cNvSpPr>
          <p:nvPr>
            <p:ph type="ftr" sz="quarter" idx="11"/>
          </p:nvPr>
        </p:nvSpPr>
        <p:spPr/>
        <p:txBody>
          <a:bodyPr/>
          <a:lstStyle/>
          <a:p>
            <a:r>
              <a:rPr lang="en-NZ" dirty="0" smtClean="0">
                <a:solidFill>
                  <a:prstClr val="black">
                    <a:tint val="75000"/>
                  </a:prstClr>
                </a:solidFill>
              </a:rPr>
              <a:t>Commercial in Confidence</a:t>
            </a:r>
            <a:endParaRPr lang="en-NZ"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3E4AE57C-D789-4693-9265-E3A52F1D1E31}" type="slidenum">
              <a:rPr lang="en-NZ" smtClean="0">
                <a:solidFill>
                  <a:prstClr val="black">
                    <a:tint val="75000"/>
                  </a:prstClr>
                </a:solidFill>
              </a:rPr>
              <a:pPr/>
              <a:t>‹#›</a:t>
            </a:fld>
            <a:endParaRPr lang="en-NZ" dirty="0">
              <a:solidFill>
                <a:prstClr val="black">
                  <a:tint val="75000"/>
                </a:prstClr>
              </a:solidFill>
            </a:endParaRPr>
          </a:p>
        </p:txBody>
      </p:sp>
    </p:spTree>
    <p:extLst>
      <p:ext uri="{BB962C8B-B14F-4D97-AF65-F5344CB8AC3E}">
        <p14:creationId xmlns:p14="http://schemas.microsoft.com/office/powerpoint/2010/main" val="24648222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Date Placeholder 4"/>
          <p:cNvSpPr>
            <a:spLocks noGrp="1"/>
          </p:cNvSpPr>
          <p:nvPr>
            <p:ph type="dt" sz="half" idx="10"/>
          </p:nvPr>
        </p:nvSpPr>
        <p:spPr/>
        <p:txBody>
          <a:bodyPr/>
          <a:lstStyle/>
          <a:p>
            <a:fld id="{855455DA-FD04-4EB5-A9BA-CAA8DF0EC956}" type="datetime1">
              <a:rPr lang="en-US" smtClean="0">
                <a:solidFill>
                  <a:prstClr val="black">
                    <a:tint val="75000"/>
                  </a:prstClr>
                </a:solidFill>
              </a:rPr>
              <a:pPr/>
              <a:t>2/10/2018</a:t>
            </a:fld>
            <a:endParaRPr lang="en-NZ" dirty="0">
              <a:solidFill>
                <a:prstClr val="black">
                  <a:tint val="75000"/>
                </a:prstClr>
              </a:solidFill>
            </a:endParaRPr>
          </a:p>
        </p:txBody>
      </p:sp>
      <p:sp>
        <p:nvSpPr>
          <p:cNvPr id="6" name="Footer Placeholder 5"/>
          <p:cNvSpPr>
            <a:spLocks noGrp="1"/>
          </p:cNvSpPr>
          <p:nvPr>
            <p:ph type="ftr" sz="quarter" idx="11"/>
          </p:nvPr>
        </p:nvSpPr>
        <p:spPr/>
        <p:txBody>
          <a:bodyPr/>
          <a:lstStyle/>
          <a:p>
            <a:r>
              <a:rPr lang="en-NZ" dirty="0" smtClean="0">
                <a:solidFill>
                  <a:prstClr val="black">
                    <a:tint val="75000"/>
                  </a:prstClr>
                </a:solidFill>
              </a:rPr>
              <a:t>Commercial in Confidence</a:t>
            </a:r>
            <a:endParaRPr lang="en-NZ"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3E4AE57C-D789-4693-9265-E3A52F1D1E31}" type="slidenum">
              <a:rPr lang="en-NZ" smtClean="0">
                <a:solidFill>
                  <a:prstClr val="black">
                    <a:tint val="75000"/>
                  </a:prstClr>
                </a:solidFill>
              </a:rPr>
              <a:pPr/>
              <a:t>‹#›</a:t>
            </a:fld>
            <a:endParaRPr lang="en-NZ" dirty="0">
              <a:solidFill>
                <a:prstClr val="black">
                  <a:tint val="75000"/>
                </a:prstClr>
              </a:solidFill>
            </a:endParaRPr>
          </a:p>
        </p:txBody>
      </p:sp>
    </p:spTree>
    <p:extLst>
      <p:ext uri="{BB962C8B-B14F-4D97-AF65-F5344CB8AC3E}">
        <p14:creationId xmlns:p14="http://schemas.microsoft.com/office/powerpoint/2010/main" val="1911363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NZ"/>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7" name="Date Placeholder 6"/>
          <p:cNvSpPr>
            <a:spLocks noGrp="1"/>
          </p:cNvSpPr>
          <p:nvPr>
            <p:ph type="dt" sz="half" idx="10"/>
          </p:nvPr>
        </p:nvSpPr>
        <p:spPr/>
        <p:txBody>
          <a:bodyPr/>
          <a:lstStyle/>
          <a:p>
            <a:fld id="{64B4BFB1-E19B-471F-B7BB-036E11ACB631}" type="datetime1">
              <a:rPr lang="en-US" smtClean="0">
                <a:solidFill>
                  <a:prstClr val="black">
                    <a:tint val="75000"/>
                  </a:prstClr>
                </a:solidFill>
              </a:rPr>
              <a:pPr/>
              <a:t>2/10/2018</a:t>
            </a:fld>
            <a:endParaRPr lang="en-NZ" dirty="0">
              <a:solidFill>
                <a:prstClr val="black">
                  <a:tint val="75000"/>
                </a:prstClr>
              </a:solidFill>
            </a:endParaRPr>
          </a:p>
        </p:txBody>
      </p:sp>
      <p:sp>
        <p:nvSpPr>
          <p:cNvPr id="8" name="Footer Placeholder 7"/>
          <p:cNvSpPr>
            <a:spLocks noGrp="1"/>
          </p:cNvSpPr>
          <p:nvPr>
            <p:ph type="ftr" sz="quarter" idx="11"/>
          </p:nvPr>
        </p:nvSpPr>
        <p:spPr/>
        <p:txBody>
          <a:bodyPr/>
          <a:lstStyle/>
          <a:p>
            <a:r>
              <a:rPr lang="en-NZ" dirty="0" smtClean="0">
                <a:solidFill>
                  <a:prstClr val="black">
                    <a:tint val="75000"/>
                  </a:prstClr>
                </a:solidFill>
              </a:rPr>
              <a:t>Commercial in Confidence</a:t>
            </a:r>
            <a:endParaRPr lang="en-NZ"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3E4AE57C-D789-4693-9265-E3A52F1D1E31}" type="slidenum">
              <a:rPr lang="en-NZ" smtClean="0">
                <a:solidFill>
                  <a:prstClr val="black">
                    <a:tint val="75000"/>
                  </a:prstClr>
                </a:solidFill>
              </a:rPr>
              <a:pPr/>
              <a:t>‹#›</a:t>
            </a:fld>
            <a:endParaRPr lang="en-NZ" dirty="0">
              <a:solidFill>
                <a:prstClr val="black">
                  <a:tint val="75000"/>
                </a:prstClr>
              </a:solidFill>
            </a:endParaRPr>
          </a:p>
        </p:txBody>
      </p:sp>
    </p:spTree>
    <p:extLst>
      <p:ext uri="{BB962C8B-B14F-4D97-AF65-F5344CB8AC3E}">
        <p14:creationId xmlns:p14="http://schemas.microsoft.com/office/powerpoint/2010/main" val="19163536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Date Placeholder 2"/>
          <p:cNvSpPr>
            <a:spLocks noGrp="1"/>
          </p:cNvSpPr>
          <p:nvPr>
            <p:ph type="dt" sz="half" idx="10"/>
          </p:nvPr>
        </p:nvSpPr>
        <p:spPr/>
        <p:txBody>
          <a:bodyPr/>
          <a:lstStyle/>
          <a:p>
            <a:fld id="{5D68D788-6A98-464C-897F-22A5A1658D0F}" type="datetime1">
              <a:rPr lang="en-US" smtClean="0">
                <a:solidFill>
                  <a:prstClr val="black">
                    <a:tint val="75000"/>
                  </a:prstClr>
                </a:solidFill>
              </a:rPr>
              <a:pPr/>
              <a:t>2/10/2018</a:t>
            </a:fld>
            <a:endParaRPr lang="en-NZ" dirty="0">
              <a:solidFill>
                <a:prstClr val="black">
                  <a:tint val="75000"/>
                </a:prstClr>
              </a:solidFill>
            </a:endParaRPr>
          </a:p>
        </p:txBody>
      </p:sp>
      <p:sp>
        <p:nvSpPr>
          <p:cNvPr id="4" name="Footer Placeholder 3"/>
          <p:cNvSpPr>
            <a:spLocks noGrp="1"/>
          </p:cNvSpPr>
          <p:nvPr>
            <p:ph type="ftr" sz="quarter" idx="11"/>
          </p:nvPr>
        </p:nvSpPr>
        <p:spPr/>
        <p:txBody>
          <a:bodyPr/>
          <a:lstStyle/>
          <a:p>
            <a:r>
              <a:rPr lang="en-NZ" dirty="0" smtClean="0">
                <a:solidFill>
                  <a:prstClr val="black">
                    <a:tint val="75000"/>
                  </a:prstClr>
                </a:solidFill>
              </a:rPr>
              <a:t>Commercial in Confidence</a:t>
            </a:r>
            <a:endParaRPr lang="en-NZ"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3E4AE57C-D789-4693-9265-E3A52F1D1E31}" type="slidenum">
              <a:rPr lang="en-NZ" smtClean="0">
                <a:solidFill>
                  <a:prstClr val="black">
                    <a:tint val="75000"/>
                  </a:prstClr>
                </a:solidFill>
              </a:rPr>
              <a:pPr/>
              <a:t>‹#›</a:t>
            </a:fld>
            <a:endParaRPr lang="en-NZ" dirty="0">
              <a:solidFill>
                <a:prstClr val="black">
                  <a:tint val="75000"/>
                </a:prstClr>
              </a:solidFill>
            </a:endParaRPr>
          </a:p>
        </p:txBody>
      </p:sp>
    </p:spTree>
    <p:extLst>
      <p:ext uri="{BB962C8B-B14F-4D97-AF65-F5344CB8AC3E}">
        <p14:creationId xmlns:p14="http://schemas.microsoft.com/office/powerpoint/2010/main" val="2756290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31DB2A-7536-4C27-B8AE-4BF270DEED1D}" type="datetime1">
              <a:rPr lang="en-US" smtClean="0">
                <a:solidFill>
                  <a:prstClr val="black">
                    <a:tint val="75000"/>
                  </a:prstClr>
                </a:solidFill>
              </a:rPr>
              <a:pPr/>
              <a:t>2/10/2018</a:t>
            </a:fld>
            <a:endParaRPr lang="en-NZ" dirty="0">
              <a:solidFill>
                <a:prstClr val="black">
                  <a:tint val="75000"/>
                </a:prstClr>
              </a:solidFill>
            </a:endParaRPr>
          </a:p>
        </p:txBody>
      </p:sp>
      <p:sp>
        <p:nvSpPr>
          <p:cNvPr id="3" name="Footer Placeholder 2"/>
          <p:cNvSpPr>
            <a:spLocks noGrp="1"/>
          </p:cNvSpPr>
          <p:nvPr>
            <p:ph type="ftr" sz="quarter" idx="11"/>
          </p:nvPr>
        </p:nvSpPr>
        <p:spPr/>
        <p:txBody>
          <a:bodyPr/>
          <a:lstStyle/>
          <a:p>
            <a:r>
              <a:rPr lang="en-NZ" dirty="0" smtClean="0">
                <a:solidFill>
                  <a:prstClr val="black">
                    <a:tint val="75000"/>
                  </a:prstClr>
                </a:solidFill>
              </a:rPr>
              <a:t>Commercial in Confidence</a:t>
            </a:r>
            <a:endParaRPr lang="en-NZ"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3E4AE57C-D789-4693-9265-E3A52F1D1E31}" type="slidenum">
              <a:rPr lang="en-NZ" smtClean="0">
                <a:solidFill>
                  <a:prstClr val="black">
                    <a:tint val="75000"/>
                  </a:prstClr>
                </a:solidFill>
              </a:rPr>
              <a:pPr/>
              <a:t>‹#›</a:t>
            </a:fld>
            <a:endParaRPr lang="en-NZ" dirty="0">
              <a:solidFill>
                <a:prstClr val="black">
                  <a:tint val="75000"/>
                </a:prstClr>
              </a:solidFill>
            </a:endParaRPr>
          </a:p>
        </p:txBody>
      </p:sp>
    </p:spTree>
    <p:extLst>
      <p:ext uri="{BB962C8B-B14F-4D97-AF65-F5344CB8AC3E}">
        <p14:creationId xmlns:p14="http://schemas.microsoft.com/office/powerpoint/2010/main" val="11707230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NZ"/>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F240AFF-6302-44BA-8100-0D5246CB1198}" type="datetime1">
              <a:rPr lang="en-US" smtClean="0">
                <a:solidFill>
                  <a:prstClr val="black">
                    <a:tint val="75000"/>
                  </a:prstClr>
                </a:solidFill>
              </a:rPr>
              <a:pPr/>
              <a:t>2/10/2018</a:t>
            </a:fld>
            <a:endParaRPr lang="en-NZ" dirty="0">
              <a:solidFill>
                <a:prstClr val="black">
                  <a:tint val="75000"/>
                </a:prstClr>
              </a:solidFill>
            </a:endParaRPr>
          </a:p>
        </p:txBody>
      </p:sp>
      <p:sp>
        <p:nvSpPr>
          <p:cNvPr id="6" name="Footer Placeholder 5"/>
          <p:cNvSpPr>
            <a:spLocks noGrp="1"/>
          </p:cNvSpPr>
          <p:nvPr>
            <p:ph type="ftr" sz="quarter" idx="11"/>
          </p:nvPr>
        </p:nvSpPr>
        <p:spPr/>
        <p:txBody>
          <a:bodyPr/>
          <a:lstStyle/>
          <a:p>
            <a:r>
              <a:rPr lang="en-NZ" dirty="0" smtClean="0">
                <a:solidFill>
                  <a:prstClr val="black">
                    <a:tint val="75000"/>
                  </a:prstClr>
                </a:solidFill>
              </a:rPr>
              <a:t>Commercial in Confidence</a:t>
            </a:r>
            <a:endParaRPr lang="en-NZ"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3E4AE57C-D789-4693-9265-E3A52F1D1E31}" type="slidenum">
              <a:rPr lang="en-NZ" smtClean="0">
                <a:solidFill>
                  <a:prstClr val="black">
                    <a:tint val="75000"/>
                  </a:prstClr>
                </a:solidFill>
              </a:rPr>
              <a:pPr/>
              <a:t>‹#›</a:t>
            </a:fld>
            <a:endParaRPr lang="en-NZ" dirty="0">
              <a:solidFill>
                <a:prstClr val="black">
                  <a:tint val="75000"/>
                </a:prstClr>
              </a:solidFill>
            </a:endParaRPr>
          </a:p>
        </p:txBody>
      </p:sp>
    </p:spTree>
    <p:extLst>
      <p:ext uri="{BB962C8B-B14F-4D97-AF65-F5344CB8AC3E}">
        <p14:creationId xmlns:p14="http://schemas.microsoft.com/office/powerpoint/2010/main" val="21120728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150353-E1F9-4377-8B6F-845AA31D0338}" type="datetime1">
              <a:rPr lang="en-US" smtClean="0"/>
              <a:pPr/>
              <a:t>2/10/2018</a:t>
            </a:fld>
            <a:endParaRPr lang="en-US" dirty="0"/>
          </a:p>
        </p:txBody>
      </p:sp>
      <p:sp>
        <p:nvSpPr>
          <p:cNvPr id="5" name="Footer Placeholder 4"/>
          <p:cNvSpPr>
            <a:spLocks noGrp="1"/>
          </p:cNvSpPr>
          <p:nvPr>
            <p:ph type="ftr" sz="quarter" idx="11"/>
          </p:nvPr>
        </p:nvSpPr>
        <p:spPr/>
        <p:txBody>
          <a:bodyPr/>
          <a:lstStyle/>
          <a:p>
            <a:r>
              <a:rPr lang="en-US" dirty="0" smtClean="0"/>
              <a:t>Commercial in Confidence</a:t>
            </a:r>
            <a:endParaRPr lang="en-US" dirty="0"/>
          </a:p>
        </p:txBody>
      </p:sp>
      <p:sp>
        <p:nvSpPr>
          <p:cNvPr id="6" name="Slide Number Placeholder 5"/>
          <p:cNvSpPr>
            <a:spLocks noGrp="1"/>
          </p:cNvSpPr>
          <p:nvPr>
            <p:ph type="sldNum" sz="quarter" idx="12"/>
          </p:nvPr>
        </p:nvSpPr>
        <p:spPr/>
        <p:txBody>
          <a:bodyPr/>
          <a:lstStyle/>
          <a:p>
            <a:fld id="{D17EAACB-3CE1-5648-9FE0-39133B21F101}" type="slidenum">
              <a:rPr lang="en-US" smtClean="0"/>
              <a:pPr/>
              <a:t>‹#›</a:t>
            </a:fld>
            <a:endParaRPr lang="en-US" dirty="0"/>
          </a:p>
        </p:txBody>
      </p:sp>
    </p:spTree>
    <p:extLst>
      <p:ext uri="{BB962C8B-B14F-4D97-AF65-F5344CB8AC3E}">
        <p14:creationId xmlns:p14="http://schemas.microsoft.com/office/powerpoint/2010/main" val="469908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NZ"/>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7685AB-22BC-4A80-BA7B-71ECF5C54917}" type="datetime1">
              <a:rPr lang="en-US" smtClean="0">
                <a:solidFill>
                  <a:prstClr val="black">
                    <a:tint val="75000"/>
                  </a:prstClr>
                </a:solidFill>
              </a:rPr>
              <a:pPr/>
              <a:t>2/10/2018</a:t>
            </a:fld>
            <a:endParaRPr lang="en-NZ" dirty="0">
              <a:solidFill>
                <a:prstClr val="black">
                  <a:tint val="75000"/>
                </a:prstClr>
              </a:solidFill>
            </a:endParaRPr>
          </a:p>
        </p:txBody>
      </p:sp>
      <p:sp>
        <p:nvSpPr>
          <p:cNvPr id="6" name="Footer Placeholder 5"/>
          <p:cNvSpPr>
            <a:spLocks noGrp="1"/>
          </p:cNvSpPr>
          <p:nvPr>
            <p:ph type="ftr" sz="quarter" idx="11"/>
          </p:nvPr>
        </p:nvSpPr>
        <p:spPr/>
        <p:txBody>
          <a:bodyPr/>
          <a:lstStyle/>
          <a:p>
            <a:r>
              <a:rPr lang="en-NZ" dirty="0" smtClean="0">
                <a:solidFill>
                  <a:prstClr val="black">
                    <a:tint val="75000"/>
                  </a:prstClr>
                </a:solidFill>
              </a:rPr>
              <a:t>Commercial in Confidence</a:t>
            </a:r>
            <a:endParaRPr lang="en-NZ"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3E4AE57C-D789-4693-9265-E3A52F1D1E31}" type="slidenum">
              <a:rPr lang="en-NZ" smtClean="0">
                <a:solidFill>
                  <a:prstClr val="black">
                    <a:tint val="75000"/>
                  </a:prstClr>
                </a:solidFill>
              </a:rPr>
              <a:pPr/>
              <a:t>‹#›</a:t>
            </a:fld>
            <a:endParaRPr lang="en-NZ" dirty="0">
              <a:solidFill>
                <a:prstClr val="black">
                  <a:tint val="75000"/>
                </a:prstClr>
              </a:solidFill>
            </a:endParaRPr>
          </a:p>
        </p:txBody>
      </p:sp>
    </p:spTree>
    <p:extLst>
      <p:ext uri="{BB962C8B-B14F-4D97-AF65-F5344CB8AC3E}">
        <p14:creationId xmlns:p14="http://schemas.microsoft.com/office/powerpoint/2010/main" val="16400245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42A0A264-39C3-427C-BDB6-943B74863243}" type="datetime1">
              <a:rPr lang="en-US" smtClean="0">
                <a:solidFill>
                  <a:prstClr val="black">
                    <a:tint val="75000"/>
                  </a:prstClr>
                </a:solidFill>
              </a:rPr>
              <a:pPr/>
              <a:t>2/10/2018</a:t>
            </a:fld>
            <a:endParaRPr lang="en-NZ" dirty="0">
              <a:solidFill>
                <a:prstClr val="black">
                  <a:tint val="75000"/>
                </a:prstClr>
              </a:solidFill>
            </a:endParaRPr>
          </a:p>
        </p:txBody>
      </p:sp>
      <p:sp>
        <p:nvSpPr>
          <p:cNvPr id="5" name="Footer Placeholder 4"/>
          <p:cNvSpPr>
            <a:spLocks noGrp="1"/>
          </p:cNvSpPr>
          <p:nvPr>
            <p:ph type="ftr" sz="quarter" idx="11"/>
          </p:nvPr>
        </p:nvSpPr>
        <p:spPr/>
        <p:txBody>
          <a:bodyPr/>
          <a:lstStyle/>
          <a:p>
            <a:r>
              <a:rPr lang="en-NZ" dirty="0" smtClean="0">
                <a:solidFill>
                  <a:prstClr val="black">
                    <a:tint val="75000"/>
                  </a:prstClr>
                </a:solidFill>
              </a:rPr>
              <a:t>Commercial in Confidence</a:t>
            </a:r>
            <a:endParaRPr lang="en-NZ"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3E4AE57C-D789-4693-9265-E3A52F1D1E31}" type="slidenum">
              <a:rPr lang="en-NZ" smtClean="0">
                <a:solidFill>
                  <a:prstClr val="black">
                    <a:tint val="75000"/>
                  </a:prstClr>
                </a:solidFill>
              </a:rPr>
              <a:pPr/>
              <a:t>‹#›</a:t>
            </a:fld>
            <a:endParaRPr lang="en-NZ" dirty="0">
              <a:solidFill>
                <a:prstClr val="black">
                  <a:tint val="75000"/>
                </a:prstClr>
              </a:solidFill>
            </a:endParaRPr>
          </a:p>
        </p:txBody>
      </p:sp>
    </p:spTree>
    <p:extLst>
      <p:ext uri="{BB962C8B-B14F-4D97-AF65-F5344CB8AC3E}">
        <p14:creationId xmlns:p14="http://schemas.microsoft.com/office/powerpoint/2010/main" val="24146415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NZ"/>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89E6FEA6-7FA6-4A57-915C-9F67083FD219}" type="datetime1">
              <a:rPr lang="en-US" smtClean="0">
                <a:solidFill>
                  <a:prstClr val="black">
                    <a:tint val="75000"/>
                  </a:prstClr>
                </a:solidFill>
              </a:rPr>
              <a:pPr/>
              <a:t>2/10/2018</a:t>
            </a:fld>
            <a:endParaRPr lang="en-NZ" dirty="0">
              <a:solidFill>
                <a:prstClr val="black">
                  <a:tint val="75000"/>
                </a:prstClr>
              </a:solidFill>
            </a:endParaRPr>
          </a:p>
        </p:txBody>
      </p:sp>
      <p:sp>
        <p:nvSpPr>
          <p:cNvPr id="5" name="Footer Placeholder 4"/>
          <p:cNvSpPr>
            <a:spLocks noGrp="1"/>
          </p:cNvSpPr>
          <p:nvPr>
            <p:ph type="ftr" sz="quarter" idx="11"/>
          </p:nvPr>
        </p:nvSpPr>
        <p:spPr/>
        <p:txBody>
          <a:bodyPr/>
          <a:lstStyle/>
          <a:p>
            <a:r>
              <a:rPr lang="en-NZ" dirty="0" smtClean="0">
                <a:solidFill>
                  <a:prstClr val="black">
                    <a:tint val="75000"/>
                  </a:prstClr>
                </a:solidFill>
              </a:rPr>
              <a:t>Commercial in Confidence</a:t>
            </a:r>
            <a:endParaRPr lang="en-NZ"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3E4AE57C-D789-4693-9265-E3A52F1D1E31}" type="slidenum">
              <a:rPr lang="en-NZ" smtClean="0">
                <a:solidFill>
                  <a:prstClr val="black">
                    <a:tint val="75000"/>
                  </a:prstClr>
                </a:solidFill>
              </a:rPr>
              <a:pPr/>
              <a:t>‹#›</a:t>
            </a:fld>
            <a:endParaRPr lang="en-NZ" dirty="0">
              <a:solidFill>
                <a:prstClr val="black">
                  <a:tint val="75000"/>
                </a:prstClr>
              </a:solidFill>
            </a:endParaRPr>
          </a:p>
        </p:txBody>
      </p:sp>
    </p:spTree>
    <p:extLst>
      <p:ext uri="{BB962C8B-B14F-4D97-AF65-F5344CB8AC3E}">
        <p14:creationId xmlns:p14="http://schemas.microsoft.com/office/powerpoint/2010/main" val="41607745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1">
                <a:latin typeface="Roboto" panose="02000000000000000000" pitchFamily="2" charset="0"/>
                <a:ea typeface="Roboto" panose="02000000000000000000" pitchFamily="2" charset="0"/>
              </a:defRPr>
            </a:lvl1pPr>
          </a:lstStyle>
          <a:p>
            <a:r>
              <a:rPr lang="en-US" dirty="0" smtClean="0"/>
              <a:t>Click to edit Master title style</a:t>
            </a:r>
            <a:endParaRPr lang="en-NZ"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NZ"/>
          </a:p>
        </p:txBody>
      </p:sp>
      <p:sp>
        <p:nvSpPr>
          <p:cNvPr id="4" name="Date Placeholder 3"/>
          <p:cNvSpPr>
            <a:spLocks noGrp="1"/>
          </p:cNvSpPr>
          <p:nvPr>
            <p:ph type="dt" sz="half" idx="10"/>
          </p:nvPr>
        </p:nvSpPr>
        <p:spPr/>
        <p:txBody>
          <a:bodyPr/>
          <a:lstStyle/>
          <a:p>
            <a:fld id="{43F45438-1E02-4BDE-B3D5-2B5A378FD5DA}" type="datetime1">
              <a:rPr lang="en-NZ" smtClean="0">
                <a:solidFill>
                  <a:prstClr val="black">
                    <a:tint val="75000"/>
                  </a:prstClr>
                </a:solidFill>
              </a:rPr>
              <a:pPr/>
              <a:t>10/02/2018</a:t>
            </a:fld>
            <a:endParaRPr lang="en-NZ"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NZ"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CA39ECF-4A2F-4FB4-97BB-E989B3A438C6}" type="slidenum">
              <a:rPr lang="en-NZ" smtClean="0">
                <a:solidFill>
                  <a:prstClr val="black">
                    <a:tint val="75000"/>
                  </a:prstClr>
                </a:solidFill>
              </a:rPr>
              <a:pPr/>
              <a:t>‹#›</a:t>
            </a:fld>
            <a:endParaRPr lang="en-NZ" dirty="0">
              <a:solidFill>
                <a:prstClr val="black">
                  <a:tint val="75000"/>
                </a:prstClr>
              </a:solidFill>
            </a:endParaRPr>
          </a:p>
        </p:txBody>
      </p:sp>
    </p:spTree>
    <p:extLst>
      <p:ext uri="{BB962C8B-B14F-4D97-AF65-F5344CB8AC3E}">
        <p14:creationId xmlns:p14="http://schemas.microsoft.com/office/powerpoint/2010/main" val="19836068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1">
                <a:latin typeface="Roboto" panose="02000000000000000000" pitchFamily="2" charset="0"/>
                <a:ea typeface="Roboto" panose="02000000000000000000" pitchFamily="2" charset="0"/>
              </a:defRPr>
            </a:lvl1pPr>
          </a:lstStyle>
          <a:p>
            <a:r>
              <a:rPr lang="en-US" dirty="0" smtClean="0"/>
              <a:t>Click to edit Master title style</a:t>
            </a:r>
            <a:endParaRPr lang="en-NZ"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NZ" dirty="0"/>
          </a:p>
        </p:txBody>
      </p:sp>
      <p:sp>
        <p:nvSpPr>
          <p:cNvPr id="4" name="Date Placeholder 3"/>
          <p:cNvSpPr>
            <a:spLocks noGrp="1"/>
          </p:cNvSpPr>
          <p:nvPr>
            <p:ph type="dt" sz="half" idx="10"/>
          </p:nvPr>
        </p:nvSpPr>
        <p:spPr/>
        <p:txBody>
          <a:bodyPr/>
          <a:lstStyle/>
          <a:p>
            <a:fld id="{8766DA1D-1139-4B88-8B55-BB500693EB3C}" type="datetime1">
              <a:rPr lang="en-NZ" smtClean="0">
                <a:solidFill>
                  <a:prstClr val="black">
                    <a:tint val="75000"/>
                  </a:prstClr>
                </a:solidFill>
              </a:rPr>
              <a:pPr/>
              <a:t>10/02/2018</a:t>
            </a:fld>
            <a:endParaRPr lang="en-NZ"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NZ"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CA39ECF-4A2F-4FB4-97BB-E989B3A438C6}" type="slidenum">
              <a:rPr lang="en-NZ" smtClean="0">
                <a:solidFill>
                  <a:prstClr val="black">
                    <a:tint val="75000"/>
                  </a:prstClr>
                </a:solidFill>
              </a:rPr>
              <a:pPr/>
              <a:t>‹#›</a:t>
            </a:fld>
            <a:endParaRPr lang="en-NZ" dirty="0">
              <a:solidFill>
                <a:prstClr val="black">
                  <a:tint val="75000"/>
                </a:prstClr>
              </a:solidFill>
            </a:endParaRPr>
          </a:p>
        </p:txBody>
      </p:sp>
    </p:spTree>
    <p:extLst>
      <p:ext uri="{BB962C8B-B14F-4D97-AF65-F5344CB8AC3E}">
        <p14:creationId xmlns:p14="http://schemas.microsoft.com/office/powerpoint/2010/main" val="37596983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2313" y="4406900"/>
            <a:ext cx="7772400" cy="1362075"/>
          </a:xfrm>
        </p:spPr>
        <p:txBody>
          <a:bodyPr anchor="t"/>
          <a:lstStyle>
            <a:lvl1pPr algn="ctr">
              <a:defRPr sz="4000" b="1" cap="none">
                <a:latin typeface="Roboto" panose="02000000000000000000" pitchFamily="2" charset="0"/>
                <a:ea typeface="Roboto" panose="02000000000000000000" pitchFamily="2" charset="0"/>
              </a:defRPr>
            </a:lvl1pPr>
          </a:lstStyle>
          <a:p>
            <a:r>
              <a:rPr lang="en-US" dirty="0" smtClean="0"/>
              <a:t>Click To Edit Master Title Style</a:t>
            </a:r>
            <a:endParaRPr lang="en-NZ"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CEB1628-F6F4-4C05-8258-0AF75C589C1A}" type="datetime1">
              <a:rPr lang="en-NZ" smtClean="0">
                <a:solidFill>
                  <a:prstClr val="black">
                    <a:tint val="75000"/>
                  </a:prstClr>
                </a:solidFill>
              </a:rPr>
              <a:pPr/>
              <a:t>10/02/2018</a:t>
            </a:fld>
            <a:endParaRPr lang="en-NZ"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NZ"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CA39ECF-4A2F-4FB4-97BB-E989B3A438C6}" type="slidenum">
              <a:rPr lang="en-NZ" smtClean="0">
                <a:solidFill>
                  <a:prstClr val="black">
                    <a:tint val="75000"/>
                  </a:prstClr>
                </a:solidFill>
              </a:rPr>
              <a:pPr/>
              <a:t>‹#›</a:t>
            </a:fld>
            <a:endParaRPr lang="en-NZ" dirty="0">
              <a:solidFill>
                <a:prstClr val="black">
                  <a:tint val="75000"/>
                </a:prstClr>
              </a:solidFill>
            </a:endParaRPr>
          </a:p>
        </p:txBody>
      </p:sp>
    </p:spTree>
    <p:extLst>
      <p:ext uri="{BB962C8B-B14F-4D97-AF65-F5344CB8AC3E}">
        <p14:creationId xmlns:p14="http://schemas.microsoft.com/office/powerpoint/2010/main" val="363924583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1">
                <a:latin typeface="Roboto" panose="02000000000000000000" pitchFamily="2" charset="0"/>
                <a:ea typeface="Roboto" panose="02000000000000000000" pitchFamily="2" charset="0"/>
              </a:defRPr>
            </a:lvl1pPr>
          </a:lstStyle>
          <a:p>
            <a:r>
              <a:rPr lang="en-US" dirty="0" smtClean="0"/>
              <a:t>Click to edit Master title style</a:t>
            </a:r>
            <a:endParaRPr lang="en-NZ" dirty="0"/>
          </a:p>
        </p:txBody>
      </p:sp>
      <p:sp>
        <p:nvSpPr>
          <p:cNvPr id="3" name="Content Placeholder 2"/>
          <p:cNvSpPr>
            <a:spLocks noGrp="1"/>
          </p:cNvSpPr>
          <p:nvPr>
            <p:ph sz="half" idx="1"/>
          </p:nvPr>
        </p:nvSpPr>
        <p:spPr>
          <a:xfrm>
            <a:off x="457200" y="1600200"/>
            <a:ext cx="4038600" cy="4525963"/>
          </a:xfrm>
        </p:spPr>
        <p:txBody>
          <a:bodyPr/>
          <a:lstStyle>
            <a:lvl1pPr>
              <a:defRPr sz="2800">
                <a:latin typeface="Roboto" panose="02000000000000000000" pitchFamily="2" charset="0"/>
                <a:ea typeface="Roboto" panose="02000000000000000000" pitchFamily="2" charset="0"/>
              </a:defRPr>
            </a:lvl1pPr>
            <a:lvl2pPr>
              <a:defRPr sz="2400">
                <a:latin typeface="Roboto" panose="02000000000000000000" pitchFamily="2" charset="0"/>
                <a:ea typeface="Roboto" panose="02000000000000000000" pitchFamily="2" charset="0"/>
              </a:defRPr>
            </a:lvl2pPr>
            <a:lvl3pPr>
              <a:defRPr sz="2000">
                <a:latin typeface="Roboto" panose="02000000000000000000" pitchFamily="2" charset="0"/>
                <a:ea typeface="Roboto" panose="02000000000000000000" pitchFamily="2" charset="0"/>
              </a:defRPr>
            </a:lvl3pPr>
            <a:lvl4pPr>
              <a:defRPr sz="1800">
                <a:latin typeface="Roboto" panose="02000000000000000000" pitchFamily="2" charset="0"/>
                <a:ea typeface="Roboto" panose="02000000000000000000" pitchFamily="2" charset="0"/>
              </a:defRPr>
            </a:lvl4pPr>
            <a:lvl5pPr>
              <a:defRPr sz="1800">
                <a:latin typeface="Roboto" panose="02000000000000000000" pitchFamily="2" charset="0"/>
                <a:ea typeface="Roboto" panose="02000000000000000000" pitchFamily="2"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NZ" dirty="0"/>
          </a:p>
        </p:txBody>
      </p:sp>
      <p:sp>
        <p:nvSpPr>
          <p:cNvPr id="4" name="Content Placeholder 3"/>
          <p:cNvSpPr>
            <a:spLocks noGrp="1"/>
          </p:cNvSpPr>
          <p:nvPr>
            <p:ph sz="half" idx="2"/>
          </p:nvPr>
        </p:nvSpPr>
        <p:spPr>
          <a:xfrm>
            <a:off x="4648200" y="1600200"/>
            <a:ext cx="4038600" cy="4525963"/>
          </a:xfrm>
        </p:spPr>
        <p:txBody>
          <a:bodyPr/>
          <a:lstStyle>
            <a:lvl1pPr>
              <a:defRPr sz="2800">
                <a:latin typeface="Roboto" panose="02000000000000000000" pitchFamily="2" charset="0"/>
                <a:ea typeface="Roboto" panose="02000000000000000000" pitchFamily="2" charset="0"/>
              </a:defRPr>
            </a:lvl1pPr>
            <a:lvl2pPr>
              <a:defRPr sz="2400">
                <a:latin typeface="Roboto" panose="02000000000000000000" pitchFamily="2" charset="0"/>
                <a:ea typeface="Roboto" panose="02000000000000000000" pitchFamily="2" charset="0"/>
              </a:defRPr>
            </a:lvl2pPr>
            <a:lvl3pPr>
              <a:defRPr sz="2000">
                <a:latin typeface="Roboto" panose="02000000000000000000" pitchFamily="2" charset="0"/>
                <a:ea typeface="Roboto" panose="02000000000000000000" pitchFamily="2" charset="0"/>
              </a:defRPr>
            </a:lvl3pPr>
            <a:lvl4pPr>
              <a:defRPr sz="1800">
                <a:latin typeface="Roboto" panose="02000000000000000000" pitchFamily="2" charset="0"/>
                <a:ea typeface="Roboto" panose="02000000000000000000" pitchFamily="2" charset="0"/>
              </a:defRPr>
            </a:lvl4pPr>
            <a:lvl5pPr>
              <a:defRPr sz="1800">
                <a:latin typeface="Roboto" panose="02000000000000000000" pitchFamily="2" charset="0"/>
                <a:ea typeface="Roboto" panose="02000000000000000000" pitchFamily="2"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NZ" dirty="0"/>
          </a:p>
        </p:txBody>
      </p:sp>
      <p:sp>
        <p:nvSpPr>
          <p:cNvPr id="5" name="Date Placeholder 4"/>
          <p:cNvSpPr>
            <a:spLocks noGrp="1"/>
          </p:cNvSpPr>
          <p:nvPr>
            <p:ph type="dt" sz="half" idx="10"/>
          </p:nvPr>
        </p:nvSpPr>
        <p:spPr/>
        <p:txBody>
          <a:bodyPr/>
          <a:lstStyle/>
          <a:p>
            <a:fld id="{6284325D-CE18-46D0-81EA-00DAAF6FEB61}" type="datetime1">
              <a:rPr lang="en-NZ" smtClean="0">
                <a:solidFill>
                  <a:prstClr val="black">
                    <a:tint val="75000"/>
                  </a:prstClr>
                </a:solidFill>
              </a:rPr>
              <a:pPr/>
              <a:t>10/02/2018</a:t>
            </a:fld>
            <a:endParaRPr lang="en-NZ"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NZ"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2CA39ECF-4A2F-4FB4-97BB-E989B3A438C6}" type="slidenum">
              <a:rPr lang="en-NZ" smtClean="0">
                <a:solidFill>
                  <a:prstClr val="black">
                    <a:tint val="75000"/>
                  </a:prstClr>
                </a:solidFill>
              </a:rPr>
              <a:pPr/>
              <a:t>‹#›</a:t>
            </a:fld>
            <a:endParaRPr lang="en-NZ" dirty="0">
              <a:solidFill>
                <a:prstClr val="black">
                  <a:tint val="75000"/>
                </a:prstClr>
              </a:solidFill>
            </a:endParaRPr>
          </a:p>
        </p:txBody>
      </p:sp>
    </p:spTree>
    <p:extLst>
      <p:ext uri="{BB962C8B-B14F-4D97-AF65-F5344CB8AC3E}">
        <p14:creationId xmlns:p14="http://schemas.microsoft.com/office/powerpoint/2010/main" val="10403502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1">
                <a:latin typeface="Roboto" panose="02000000000000000000" pitchFamily="2" charset="0"/>
                <a:ea typeface="Roboto" panose="02000000000000000000" pitchFamily="2" charset="0"/>
              </a:defRPr>
            </a:lvl1pPr>
          </a:lstStyle>
          <a:p>
            <a:r>
              <a:rPr lang="en-US" dirty="0" smtClean="0"/>
              <a:t>Click to edit Master title style</a:t>
            </a:r>
            <a:endParaRPr lang="en-NZ" dirty="0"/>
          </a:p>
        </p:txBody>
      </p:sp>
      <p:sp>
        <p:nvSpPr>
          <p:cNvPr id="3" name="Text Placeholder 2"/>
          <p:cNvSpPr>
            <a:spLocks noGrp="1"/>
          </p:cNvSpPr>
          <p:nvPr>
            <p:ph type="body" idx="1"/>
          </p:nvPr>
        </p:nvSpPr>
        <p:spPr>
          <a:xfrm>
            <a:off x="457200" y="1535113"/>
            <a:ext cx="4040188" cy="639762"/>
          </a:xfrm>
        </p:spPr>
        <p:txBody>
          <a:bodyPr anchor="b">
            <a:normAutofit/>
          </a:bodyPr>
          <a:lstStyle>
            <a:lvl1pPr marL="0" indent="0" algn="ctr">
              <a:buNone/>
              <a:defRPr sz="2000" b="1">
                <a:latin typeface="Roboto" panose="02000000000000000000" pitchFamily="2" charset="0"/>
                <a:ea typeface="Roboto" panose="020000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atin typeface="Roboto" panose="02000000000000000000" pitchFamily="2" charset="0"/>
                <a:ea typeface="Roboto" panose="02000000000000000000" pitchFamily="2" charset="0"/>
              </a:defRPr>
            </a:lvl1pPr>
            <a:lvl2pPr>
              <a:defRPr sz="2000">
                <a:latin typeface="Roboto" panose="02000000000000000000" pitchFamily="2" charset="0"/>
                <a:ea typeface="Roboto" panose="02000000000000000000" pitchFamily="2" charset="0"/>
              </a:defRPr>
            </a:lvl2pPr>
            <a:lvl3pPr>
              <a:defRPr sz="1800">
                <a:latin typeface="Roboto" panose="02000000000000000000" pitchFamily="2" charset="0"/>
                <a:ea typeface="Roboto" panose="02000000000000000000" pitchFamily="2" charset="0"/>
              </a:defRPr>
            </a:lvl3pPr>
            <a:lvl4pPr>
              <a:defRPr sz="1600">
                <a:latin typeface="Roboto" panose="02000000000000000000" pitchFamily="2" charset="0"/>
                <a:ea typeface="Roboto" panose="02000000000000000000" pitchFamily="2" charset="0"/>
              </a:defRPr>
            </a:lvl4pPr>
            <a:lvl5pPr>
              <a:defRPr sz="1600">
                <a:latin typeface="Roboto" panose="02000000000000000000" pitchFamily="2" charset="0"/>
                <a:ea typeface="Roboto" panose="02000000000000000000" pitchFamily="2" charset="0"/>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NZ" dirty="0"/>
          </a:p>
        </p:txBody>
      </p:sp>
      <p:sp>
        <p:nvSpPr>
          <p:cNvPr id="5" name="Text Placeholder 4"/>
          <p:cNvSpPr>
            <a:spLocks noGrp="1"/>
          </p:cNvSpPr>
          <p:nvPr>
            <p:ph type="body" sz="quarter" idx="3"/>
          </p:nvPr>
        </p:nvSpPr>
        <p:spPr>
          <a:xfrm>
            <a:off x="4645025" y="1535113"/>
            <a:ext cx="4041775" cy="639762"/>
          </a:xfrm>
        </p:spPr>
        <p:txBody>
          <a:bodyPr anchor="b">
            <a:normAutofit/>
          </a:bodyPr>
          <a:lstStyle>
            <a:lvl1pPr marL="0" indent="0" algn="ctr">
              <a:buNone/>
              <a:defRPr sz="2000" b="1">
                <a:latin typeface="Roboto" panose="02000000000000000000" pitchFamily="2" charset="0"/>
                <a:ea typeface="Roboto" panose="020000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atin typeface="Roboto" panose="02000000000000000000" pitchFamily="2" charset="0"/>
                <a:ea typeface="Roboto" panose="02000000000000000000" pitchFamily="2" charset="0"/>
              </a:defRPr>
            </a:lvl1pPr>
            <a:lvl2pPr>
              <a:defRPr sz="2000">
                <a:latin typeface="Roboto" panose="02000000000000000000" pitchFamily="2" charset="0"/>
                <a:ea typeface="Roboto" panose="02000000000000000000" pitchFamily="2" charset="0"/>
              </a:defRPr>
            </a:lvl2pPr>
            <a:lvl3pPr>
              <a:defRPr sz="1800">
                <a:latin typeface="Roboto" panose="02000000000000000000" pitchFamily="2" charset="0"/>
                <a:ea typeface="Roboto" panose="02000000000000000000" pitchFamily="2" charset="0"/>
              </a:defRPr>
            </a:lvl3pPr>
            <a:lvl4pPr>
              <a:defRPr sz="1600">
                <a:latin typeface="Roboto" panose="02000000000000000000" pitchFamily="2" charset="0"/>
                <a:ea typeface="Roboto" panose="02000000000000000000" pitchFamily="2" charset="0"/>
              </a:defRPr>
            </a:lvl4pPr>
            <a:lvl5pPr>
              <a:defRPr sz="1600">
                <a:latin typeface="Roboto" panose="02000000000000000000" pitchFamily="2" charset="0"/>
                <a:ea typeface="Roboto" panose="02000000000000000000" pitchFamily="2" charset="0"/>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NZ" dirty="0"/>
          </a:p>
        </p:txBody>
      </p:sp>
      <p:sp>
        <p:nvSpPr>
          <p:cNvPr id="7" name="Date Placeholder 6"/>
          <p:cNvSpPr>
            <a:spLocks noGrp="1"/>
          </p:cNvSpPr>
          <p:nvPr>
            <p:ph type="dt" sz="half" idx="10"/>
          </p:nvPr>
        </p:nvSpPr>
        <p:spPr/>
        <p:txBody>
          <a:bodyPr/>
          <a:lstStyle/>
          <a:p>
            <a:fld id="{7A507AF9-CBC6-49C2-A5A4-DEBC4CFED44F}" type="datetime1">
              <a:rPr lang="en-NZ" smtClean="0">
                <a:solidFill>
                  <a:prstClr val="black">
                    <a:tint val="75000"/>
                  </a:prstClr>
                </a:solidFill>
              </a:rPr>
              <a:pPr/>
              <a:t>10/02/2018</a:t>
            </a:fld>
            <a:endParaRPr lang="en-NZ"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NZ"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2CA39ECF-4A2F-4FB4-97BB-E989B3A438C6}" type="slidenum">
              <a:rPr lang="en-NZ" smtClean="0">
                <a:solidFill>
                  <a:prstClr val="black">
                    <a:tint val="75000"/>
                  </a:prstClr>
                </a:solidFill>
              </a:rPr>
              <a:pPr/>
              <a:t>‹#›</a:t>
            </a:fld>
            <a:endParaRPr lang="en-NZ" dirty="0">
              <a:solidFill>
                <a:prstClr val="black">
                  <a:tint val="75000"/>
                </a:prstClr>
              </a:solidFill>
            </a:endParaRPr>
          </a:p>
        </p:txBody>
      </p:sp>
    </p:spTree>
    <p:extLst>
      <p:ext uri="{BB962C8B-B14F-4D97-AF65-F5344CB8AC3E}">
        <p14:creationId xmlns:p14="http://schemas.microsoft.com/office/powerpoint/2010/main" val="28308600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1">
                <a:latin typeface="Roboto" panose="02000000000000000000" pitchFamily="2" charset="0"/>
                <a:ea typeface="Roboto" panose="02000000000000000000" pitchFamily="2" charset="0"/>
              </a:defRPr>
            </a:lvl1pPr>
          </a:lstStyle>
          <a:p>
            <a:r>
              <a:rPr lang="en-US" dirty="0" smtClean="0"/>
              <a:t>Click to edit Master title style</a:t>
            </a:r>
            <a:endParaRPr lang="en-NZ" dirty="0"/>
          </a:p>
        </p:txBody>
      </p:sp>
      <p:sp>
        <p:nvSpPr>
          <p:cNvPr id="3" name="Date Placeholder 2"/>
          <p:cNvSpPr>
            <a:spLocks noGrp="1"/>
          </p:cNvSpPr>
          <p:nvPr>
            <p:ph type="dt" sz="half" idx="10"/>
          </p:nvPr>
        </p:nvSpPr>
        <p:spPr/>
        <p:txBody>
          <a:bodyPr/>
          <a:lstStyle/>
          <a:p>
            <a:fld id="{28465E6D-9963-43DF-AF51-CC31C0B37240}" type="datetime1">
              <a:rPr lang="en-NZ" smtClean="0">
                <a:solidFill>
                  <a:prstClr val="black">
                    <a:tint val="75000"/>
                  </a:prstClr>
                </a:solidFill>
              </a:rPr>
              <a:pPr/>
              <a:t>10/02/2018</a:t>
            </a:fld>
            <a:endParaRPr lang="en-NZ"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NZ"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2CA39ECF-4A2F-4FB4-97BB-E989B3A438C6}" type="slidenum">
              <a:rPr lang="en-NZ" smtClean="0">
                <a:solidFill>
                  <a:prstClr val="black">
                    <a:tint val="75000"/>
                  </a:prstClr>
                </a:solidFill>
              </a:rPr>
              <a:pPr/>
              <a:t>‹#›</a:t>
            </a:fld>
            <a:endParaRPr lang="en-NZ" dirty="0">
              <a:solidFill>
                <a:prstClr val="black">
                  <a:tint val="75000"/>
                </a:prstClr>
              </a:solidFill>
            </a:endParaRPr>
          </a:p>
        </p:txBody>
      </p:sp>
    </p:spTree>
    <p:extLst>
      <p:ext uri="{BB962C8B-B14F-4D97-AF65-F5344CB8AC3E}">
        <p14:creationId xmlns:p14="http://schemas.microsoft.com/office/powerpoint/2010/main" val="325387399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FBDAAA-F84D-44E4-9043-7C08A172ACD0}" type="datetime1">
              <a:rPr lang="en-NZ" smtClean="0">
                <a:solidFill>
                  <a:prstClr val="black">
                    <a:tint val="75000"/>
                  </a:prstClr>
                </a:solidFill>
              </a:rPr>
              <a:pPr/>
              <a:t>10/02/2018</a:t>
            </a:fld>
            <a:endParaRPr lang="en-NZ"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NZ"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2CA39ECF-4A2F-4FB4-97BB-E989B3A438C6}" type="slidenum">
              <a:rPr lang="en-NZ" smtClean="0">
                <a:solidFill>
                  <a:prstClr val="black">
                    <a:tint val="75000"/>
                  </a:prstClr>
                </a:solidFill>
              </a:rPr>
              <a:pPr/>
              <a:t>‹#›</a:t>
            </a:fld>
            <a:endParaRPr lang="en-NZ" dirty="0">
              <a:solidFill>
                <a:prstClr val="black">
                  <a:tint val="75000"/>
                </a:prstClr>
              </a:solidFill>
            </a:endParaRPr>
          </a:p>
        </p:txBody>
      </p:sp>
    </p:spTree>
    <p:extLst>
      <p:ext uri="{BB962C8B-B14F-4D97-AF65-F5344CB8AC3E}">
        <p14:creationId xmlns:p14="http://schemas.microsoft.com/office/powerpoint/2010/main" val="41261311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EBA2FF9-D619-4DB7-A3C0-E4C4E3AF161C}" type="datetime1">
              <a:rPr lang="en-US" smtClean="0"/>
              <a:pPr/>
              <a:t>2/10/2018</a:t>
            </a:fld>
            <a:endParaRPr lang="en-US" dirty="0"/>
          </a:p>
        </p:txBody>
      </p:sp>
      <p:sp>
        <p:nvSpPr>
          <p:cNvPr id="5" name="Footer Placeholder 4"/>
          <p:cNvSpPr>
            <a:spLocks noGrp="1"/>
          </p:cNvSpPr>
          <p:nvPr>
            <p:ph type="ftr" sz="quarter" idx="11"/>
          </p:nvPr>
        </p:nvSpPr>
        <p:spPr/>
        <p:txBody>
          <a:bodyPr/>
          <a:lstStyle/>
          <a:p>
            <a:r>
              <a:rPr lang="en-US" dirty="0" smtClean="0"/>
              <a:t>Commercial in Confidence</a:t>
            </a:r>
            <a:endParaRPr lang="en-US" dirty="0"/>
          </a:p>
        </p:txBody>
      </p:sp>
      <p:sp>
        <p:nvSpPr>
          <p:cNvPr id="6" name="Slide Number Placeholder 5"/>
          <p:cNvSpPr>
            <a:spLocks noGrp="1"/>
          </p:cNvSpPr>
          <p:nvPr>
            <p:ph type="sldNum" sz="quarter" idx="12"/>
          </p:nvPr>
        </p:nvSpPr>
        <p:spPr/>
        <p:txBody>
          <a:bodyPr/>
          <a:lstStyle/>
          <a:p>
            <a:fld id="{D17EAACB-3CE1-5648-9FE0-39133B21F101}" type="slidenum">
              <a:rPr lang="en-US" smtClean="0"/>
              <a:pPr/>
              <a:t>‹#›</a:t>
            </a:fld>
            <a:endParaRPr lang="en-US" dirty="0"/>
          </a:p>
        </p:txBody>
      </p:sp>
    </p:spTree>
    <p:extLst>
      <p:ext uri="{BB962C8B-B14F-4D97-AF65-F5344CB8AC3E}">
        <p14:creationId xmlns:p14="http://schemas.microsoft.com/office/powerpoint/2010/main" val="166623359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ctr">
              <a:defRPr sz="2000" b="1">
                <a:latin typeface="Roboto" panose="02000000000000000000" pitchFamily="2" charset="0"/>
                <a:ea typeface="Roboto" panose="02000000000000000000" pitchFamily="2" charset="0"/>
              </a:defRPr>
            </a:lvl1pPr>
          </a:lstStyle>
          <a:p>
            <a:r>
              <a:rPr lang="en-US" dirty="0" smtClean="0"/>
              <a:t>Click to edit Master title style</a:t>
            </a:r>
            <a:endParaRPr lang="en-NZ" dirty="0"/>
          </a:p>
        </p:txBody>
      </p:sp>
      <p:sp>
        <p:nvSpPr>
          <p:cNvPr id="3" name="Content Placeholder 2"/>
          <p:cNvSpPr>
            <a:spLocks noGrp="1"/>
          </p:cNvSpPr>
          <p:nvPr>
            <p:ph idx="1"/>
          </p:nvPr>
        </p:nvSpPr>
        <p:spPr>
          <a:xfrm>
            <a:off x="3575050" y="273050"/>
            <a:ext cx="5111750" cy="5853113"/>
          </a:xfrm>
        </p:spPr>
        <p:txBody>
          <a:bodyPr>
            <a:normAutofit/>
          </a:bodyPr>
          <a:lstStyle>
            <a:lvl1pPr>
              <a:defRPr sz="2800">
                <a:latin typeface="Roboto" panose="02000000000000000000" pitchFamily="2" charset="0"/>
                <a:ea typeface="Roboto" panose="02000000000000000000" pitchFamily="2" charset="0"/>
              </a:defRPr>
            </a:lvl1pPr>
            <a:lvl2pPr>
              <a:defRPr sz="2400">
                <a:latin typeface="Roboto" panose="02000000000000000000" pitchFamily="2" charset="0"/>
                <a:ea typeface="Roboto" panose="02000000000000000000" pitchFamily="2" charset="0"/>
              </a:defRPr>
            </a:lvl2pPr>
            <a:lvl3pPr>
              <a:defRPr sz="2000">
                <a:latin typeface="Roboto" panose="02000000000000000000" pitchFamily="2" charset="0"/>
                <a:ea typeface="Roboto" panose="02000000000000000000" pitchFamily="2" charset="0"/>
              </a:defRPr>
            </a:lvl3pPr>
            <a:lvl4pPr>
              <a:defRPr sz="1800">
                <a:latin typeface="Roboto" panose="02000000000000000000" pitchFamily="2" charset="0"/>
                <a:ea typeface="Roboto" panose="02000000000000000000" pitchFamily="2" charset="0"/>
              </a:defRPr>
            </a:lvl4pPr>
            <a:lvl5pPr>
              <a:defRPr sz="1800">
                <a:latin typeface="Roboto" panose="02000000000000000000" pitchFamily="2" charset="0"/>
                <a:ea typeface="Roboto" panose="02000000000000000000" pitchFamily="2" charset="0"/>
              </a:defRPr>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NZ"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atin typeface="Roboto" panose="02000000000000000000" pitchFamily="2" charset="0"/>
                <a:ea typeface="Roboto" panose="02000000000000000000" pitchFamily="2"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p>
            <a:fld id="{D818792C-D427-4803-AD85-C49B0DEAF845}" type="datetime1">
              <a:rPr lang="en-NZ" smtClean="0">
                <a:solidFill>
                  <a:prstClr val="black">
                    <a:tint val="75000"/>
                  </a:prstClr>
                </a:solidFill>
              </a:rPr>
              <a:pPr/>
              <a:t>10/02/2018</a:t>
            </a:fld>
            <a:endParaRPr lang="en-NZ"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NZ"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2CA39ECF-4A2F-4FB4-97BB-E989B3A438C6}" type="slidenum">
              <a:rPr lang="en-NZ" smtClean="0">
                <a:solidFill>
                  <a:prstClr val="black">
                    <a:tint val="75000"/>
                  </a:prstClr>
                </a:solidFill>
              </a:rPr>
              <a:pPr/>
              <a:t>‹#›</a:t>
            </a:fld>
            <a:endParaRPr lang="en-NZ" dirty="0">
              <a:solidFill>
                <a:prstClr val="black">
                  <a:tint val="75000"/>
                </a:prstClr>
              </a:solidFill>
            </a:endParaRPr>
          </a:p>
        </p:txBody>
      </p:sp>
    </p:spTree>
    <p:extLst>
      <p:ext uri="{BB962C8B-B14F-4D97-AF65-F5344CB8AC3E}">
        <p14:creationId xmlns:p14="http://schemas.microsoft.com/office/powerpoint/2010/main" val="24043043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atin typeface="Roboto" panose="02000000000000000000" pitchFamily="2" charset="0"/>
                <a:ea typeface="Roboto" panose="02000000000000000000" pitchFamily="2" charset="0"/>
              </a:defRPr>
            </a:lvl1pPr>
          </a:lstStyle>
          <a:p>
            <a:r>
              <a:rPr lang="en-US" dirty="0" smtClean="0"/>
              <a:t>Click to edit Master title style</a:t>
            </a:r>
            <a:endParaRPr lang="en-NZ"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atin typeface="Roboto" panose="02000000000000000000" pitchFamily="2" charset="0"/>
                <a:ea typeface="Roboto" panose="02000000000000000000" pitchFamily="2"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p>
            <a:fld id="{60213C47-ED3E-4D64-BE5D-5E74B831F67E}" type="datetime1">
              <a:rPr lang="en-NZ" smtClean="0">
                <a:solidFill>
                  <a:prstClr val="black">
                    <a:tint val="75000"/>
                  </a:prstClr>
                </a:solidFill>
              </a:rPr>
              <a:pPr/>
              <a:t>10/02/2018</a:t>
            </a:fld>
            <a:endParaRPr lang="en-NZ"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NZ"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2CA39ECF-4A2F-4FB4-97BB-E989B3A438C6}" type="slidenum">
              <a:rPr lang="en-NZ" smtClean="0">
                <a:solidFill>
                  <a:prstClr val="black">
                    <a:tint val="75000"/>
                  </a:prstClr>
                </a:solidFill>
              </a:rPr>
              <a:pPr/>
              <a:t>‹#›</a:t>
            </a:fld>
            <a:endParaRPr lang="en-NZ" dirty="0">
              <a:solidFill>
                <a:prstClr val="black">
                  <a:tint val="75000"/>
                </a:prstClr>
              </a:solidFill>
            </a:endParaRPr>
          </a:p>
        </p:txBody>
      </p:sp>
    </p:spTree>
    <p:extLst>
      <p:ext uri="{BB962C8B-B14F-4D97-AF65-F5344CB8AC3E}">
        <p14:creationId xmlns:p14="http://schemas.microsoft.com/office/powerpoint/2010/main" val="215517795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1">
                <a:latin typeface="Roboto" panose="02000000000000000000" pitchFamily="2" charset="0"/>
                <a:ea typeface="Roboto" panose="02000000000000000000" pitchFamily="2" charset="0"/>
              </a:defRPr>
            </a:lvl1pPr>
          </a:lstStyle>
          <a:p>
            <a:r>
              <a:rPr lang="en-US" dirty="0" smtClean="0"/>
              <a:t>Click to edit Master title style</a:t>
            </a:r>
            <a:endParaRPr lang="en-NZ" dirty="0"/>
          </a:p>
        </p:txBody>
      </p:sp>
      <p:sp>
        <p:nvSpPr>
          <p:cNvPr id="3" name="Vertical Text Placeholder 2"/>
          <p:cNvSpPr>
            <a:spLocks noGrp="1"/>
          </p:cNvSpPr>
          <p:nvPr>
            <p:ph type="body" orient="vert" idx="1"/>
          </p:nvPr>
        </p:nvSpPr>
        <p:spPr/>
        <p:txBody>
          <a:bodyPr vert="eaVert"/>
          <a:lstStyle>
            <a:lvl1pPr>
              <a:defRPr>
                <a:latin typeface="Roboto" panose="02000000000000000000" pitchFamily="2" charset="0"/>
                <a:ea typeface="Roboto" panose="02000000000000000000" pitchFamily="2" charset="0"/>
              </a:defRPr>
            </a:lvl1pPr>
            <a:lvl2pPr>
              <a:defRPr>
                <a:latin typeface="Roboto" panose="02000000000000000000" pitchFamily="2" charset="0"/>
                <a:ea typeface="Roboto" panose="02000000000000000000" pitchFamily="2" charset="0"/>
              </a:defRPr>
            </a:lvl2pPr>
            <a:lvl3pPr>
              <a:defRPr>
                <a:latin typeface="Roboto" panose="02000000000000000000" pitchFamily="2" charset="0"/>
                <a:ea typeface="Roboto" panose="02000000000000000000" pitchFamily="2" charset="0"/>
              </a:defRPr>
            </a:lvl3pPr>
            <a:lvl4pPr>
              <a:defRPr>
                <a:latin typeface="Roboto" panose="02000000000000000000" pitchFamily="2" charset="0"/>
                <a:ea typeface="Roboto" panose="02000000000000000000" pitchFamily="2" charset="0"/>
              </a:defRPr>
            </a:lvl4pPr>
            <a:lvl5pPr>
              <a:defRPr>
                <a:latin typeface="Roboto" panose="02000000000000000000" pitchFamily="2" charset="0"/>
                <a:ea typeface="Roboto" panose="02000000000000000000" pitchFamily="2"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NZ" dirty="0"/>
          </a:p>
        </p:txBody>
      </p:sp>
      <p:sp>
        <p:nvSpPr>
          <p:cNvPr id="4" name="Date Placeholder 3"/>
          <p:cNvSpPr>
            <a:spLocks noGrp="1"/>
          </p:cNvSpPr>
          <p:nvPr>
            <p:ph type="dt" sz="half" idx="10"/>
          </p:nvPr>
        </p:nvSpPr>
        <p:spPr/>
        <p:txBody>
          <a:bodyPr/>
          <a:lstStyle/>
          <a:p>
            <a:fld id="{4FED7FFA-8DB0-49C8-BD1A-D3C0CCD987EC}" type="datetime1">
              <a:rPr lang="en-NZ" smtClean="0">
                <a:solidFill>
                  <a:prstClr val="black">
                    <a:tint val="75000"/>
                  </a:prstClr>
                </a:solidFill>
              </a:rPr>
              <a:pPr/>
              <a:t>10/02/2018</a:t>
            </a:fld>
            <a:endParaRPr lang="en-NZ"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NZ"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CA39ECF-4A2F-4FB4-97BB-E989B3A438C6}" type="slidenum">
              <a:rPr lang="en-NZ" smtClean="0">
                <a:solidFill>
                  <a:prstClr val="black">
                    <a:tint val="75000"/>
                  </a:prstClr>
                </a:solidFill>
              </a:rPr>
              <a:pPr/>
              <a:t>‹#›</a:t>
            </a:fld>
            <a:endParaRPr lang="en-NZ" dirty="0">
              <a:solidFill>
                <a:prstClr val="black">
                  <a:tint val="75000"/>
                </a:prstClr>
              </a:solidFill>
            </a:endParaRPr>
          </a:p>
        </p:txBody>
      </p:sp>
    </p:spTree>
    <p:extLst>
      <p:ext uri="{BB962C8B-B14F-4D97-AF65-F5344CB8AC3E}">
        <p14:creationId xmlns:p14="http://schemas.microsoft.com/office/powerpoint/2010/main" val="240016371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normAutofit/>
          </a:bodyPr>
          <a:lstStyle>
            <a:lvl1pPr>
              <a:defRPr sz="4000" b="1">
                <a:latin typeface="Roboto" panose="02000000000000000000" pitchFamily="2" charset="0"/>
                <a:ea typeface="Roboto" panose="02000000000000000000" pitchFamily="2" charset="0"/>
              </a:defRPr>
            </a:lvl1pPr>
          </a:lstStyle>
          <a:p>
            <a:r>
              <a:rPr lang="en-US" dirty="0" smtClean="0"/>
              <a:t>Click to edit Master title style</a:t>
            </a:r>
            <a:endParaRPr lang="en-NZ" dirty="0"/>
          </a:p>
        </p:txBody>
      </p:sp>
      <p:sp>
        <p:nvSpPr>
          <p:cNvPr id="3" name="Vertical Text Placeholder 2"/>
          <p:cNvSpPr>
            <a:spLocks noGrp="1"/>
          </p:cNvSpPr>
          <p:nvPr>
            <p:ph type="body" orient="vert" idx="1"/>
          </p:nvPr>
        </p:nvSpPr>
        <p:spPr>
          <a:xfrm>
            <a:off x="457200" y="274638"/>
            <a:ext cx="6019800" cy="5851525"/>
          </a:xfrm>
        </p:spPr>
        <p:txBody>
          <a:bodyPr vert="eaVert"/>
          <a:lstStyle>
            <a:lvl1pPr>
              <a:defRPr>
                <a:latin typeface="Roboto" panose="02000000000000000000" pitchFamily="2" charset="0"/>
                <a:ea typeface="Roboto" panose="02000000000000000000" pitchFamily="2" charset="0"/>
              </a:defRPr>
            </a:lvl1pPr>
            <a:lvl2pPr>
              <a:defRPr>
                <a:latin typeface="Roboto" panose="02000000000000000000" pitchFamily="2" charset="0"/>
                <a:ea typeface="Roboto" panose="02000000000000000000" pitchFamily="2" charset="0"/>
              </a:defRPr>
            </a:lvl2pPr>
            <a:lvl3pPr>
              <a:defRPr>
                <a:latin typeface="Roboto" panose="02000000000000000000" pitchFamily="2" charset="0"/>
                <a:ea typeface="Roboto" panose="02000000000000000000" pitchFamily="2" charset="0"/>
              </a:defRPr>
            </a:lvl3pPr>
            <a:lvl4pPr>
              <a:defRPr>
                <a:latin typeface="Roboto" panose="02000000000000000000" pitchFamily="2" charset="0"/>
                <a:ea typeface="Roboto" panose="02000000000000000000" pitchFamily="2" charset="0"/>
              </a:defRPr>
            </a:lvl4pPr>
            <a:lvl5pPr>
              <a:defRPr>
                <a:latin typeface="Roboto" panose="02000000000000000000" pitchFamily="2" charset="0"/>
                <a:ea typeface="Roboto" panose="02000000000000000000" pitchFamily="2"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NZ" dirty="0"/>
          </a:p>
        </p:txBody>
      </p:sp>
      <p:sp>
        <p:nvSpPr>
          <p:cNvPr id="4" name="Date Placeholder 3"/>
          <p:cNvSpPr>
            <a:spLocks noGrp="1"/>
          </p:cNvSpPr>
          <p:nvPr>
            <p:ph type="dt" sz="half" idx="10"/>
          </p:nvPr>
        </p:nvSpPr>
        <p:spPr/>
        <p:txBody>
          <a:bodyPr/>
          <a:lstStyle/>
          <a:p>
            <a:fld id="{B92D750D-4951-4345-9054-2C7EEE713266}" type="datetime1">
              <a:rPr lang="en-NZ" smtClean="0">
                <a:solidFill>
                  <a:prstClr val="black">
                    <a:tint val="75000"/>
                  </a:prstClr>
                </a:solidFill>
              </a:rPr>
              <a:pPr/>
              <a:t>10/02/2018</a:t>
            </a:fld>
            <a:endParaRPr lang="en-NZ"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NZ"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CA39ECF-4A2F-4FB4-97BB-E989B3A438C6}" type="slidenum">
              <a:rPr lang="en-NZ" smtClean="0">
                <a:solidFill>
                  <a:prstClr val="black">
                    <a:tint val="75000"/>
                  </a:prstClr>
                </a:solidFill>
              </a:rPr>
              <a:pPr/>
              <a:t>‹#›</a:t>
            </a:fld>
            <a:endParaRPr lang="en-NZ" dirty="0">
              <a:solidFill>
                <a:prstClr val="black">
                  <a:tint val="75000"/>
                </a:prstClr>
              </a:solidFill>
            </a:endParaRPr>
          </a:p>
        </p:txBody>
      </p:sp>
    </p:spTree>
    <p:extLst>
      <p:ext uri="{BB962C8B-B14F-4D97-AF65-F5344CB8AC3E}">
        <p14:creationId xmlns:p14="http://schemas.microsoft.com/office/powerpoint/2010/main" val="7324521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19748CD-4DD9-4708-BA86-7A2130D30A7E}" type="datetime1">
              <a:rPr lang="en-US" smtClean="0"/>
              <a:pPr/>
              <a:t>2/10/2018</a:t>
            </a:fld>
            <a:endParaRPr lang="en-US" dirty="0"/>
          </a:p>
        </p:txBody>
      </p:sp>
      <p:sp>
        <p:nvSpPr>
          <p:cNvPr id="6" name="Footer Placeholder 5"/>
          <p:cNvSpPr>
            <a:spLocks noGrp="1"/>
          </p:cNvSpPr>
          <p:nvPr>
            <p:ph type="ftr" sz="quarter" idx="11"/>
          </p:nvPr>
        </p:nvSpPr>
        <p:spPr/>
        <p:txBody>
          <a:bodyPr/>
          <a:lstStyle/>
          <a:p>
            <a:r>
              <a:rPr lang="en-US" dirty="0" smtClean="0"/>
              <a:t>Commercial in Confidence</a:t>
            </a:r>
            <a:endParaRPr lang="en-US" dirty="0"/>
          </a:p>
        </p:txBody>
      </p:sp>
      <p:sp>
        <p:nvSpPr>
          <p:cNvPr id="7" name="Slide Number Placeholder 6"/>
          <p:cNvSpPr>
            <a:spLocks noGrp="1"/>
          </p:cNvSpPr>
          <p:nvPr>
            <p:ph type="sldNum" sz="quarter" idx="12"/>
          </p:nvPr>
        </p:nvSpPr>
        <p:spPr/>
        <p:txBody>
          <a:bodyPr/>
          <a:lstStyle/>
          <a:p>
            <a:fld id="{D17EAACB-3CE1-5648-9FE0-39133B21F101}" type="slidenum">
              <a:rPr lang="en-US" smtClean="0"/>
              <a:pPr/>
              <a:t>‹#›</a:t>
            </a:fld>
            <a:endParaRPr lang="en-US" dirty="0"/>
          </a:p>
        </p:txBody>
      </p:sp>
    </p:spTree>
    <p:extLst>
      <p:ext uri="{BB962C8B-B14F-4D97-AF65-F5344CB8AC3E}">
        <p14:creationId xmlns:p14="http://schemas.microsoft.com/office/powerpoint/2010/main" val="3000531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34C2FE7-A894-4868-8336-5280001A16DB}" type="datetime1">
              <a:rPr lang="en-US" smtClean="0"/>
              <a:pPr/>
              <a:t>2/10/2018</a:t>
            </a:fld>
            <a:endParaRPr lang="en-US" dirty="0"/>
          </a:p>
        </p:txBody>
      </p:sp>
      <p:sp>
        <p:nvSpPr>
          <p:cNvPr id="8" name="Footer Placeholder 7"/>
          <p:cNvSpPr>
            <a:spLocks noGrp="1"/>
          </p:cNvSpPr>
          <p:nvPr>
            <p:ph type="ftr" sz="quarter" idx="11"/>
          </p:nvPr>
        </p:nvSpPr>
        <p:spPr/>
        <p:txBody>
          <a:bodyPr/>
          <a:lstStyle/>
          <a:p>
            <a:r>
              <a:rPr lang="en-US" dirty="0" smtClean="0"/>
              <a:t>Commercial in Confidence</a:t>
            </a:r>
            <a:endParaRPr lang="en-US" dirty="0"/>
          </a:p>
        </p:txBody>
      </p:sp>
      <p:sp>
        <p:nvSpPr>
          <p:cNvPr id="9" name="Slide Number Placeholder 8"/>
          <p:cNvSpPr>
            <a:spLocks noGrp="1"/>
          </p:cNvSpPr>
          <p:nvPr>
            <p:ph type="sldNum" sz="quarter" idx="12"/>
          </p:nvPr>
        </p:nvSpPr>
        <p:spPr/>
        <p:txBody>
          <a:bodyPr/>
          <a:lstStyle/>
          <a:p>
            <a:fld id="{D17EAACB-3CE1-5648-9FE0-39133B21F101}" type="slidenum">
              <a:rPr lang="en-US" smtClean="0"/>
              <a:pPr/>
              <a:t>‹#›</a:t>
            </a:fld>
            <a:endParaRPr lang="en-US" dirty="0"/>
          </a:p>
        </p:txBody>
      </p:sp>
    </p:spTree>
    <p:extLst>
      <p:ext uri="{BB962C8B-B14F-4D97-AF65-F5344CB8AC3E}">
        <p14:creationId xmlns:p14="http://schemas.microsoft.com/office/powerpoint/2010/main" val="27756657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4C0193C-ECB3-4456-80F5-69A3FAF5636A}" type="datetime1">
              <a:rPr lang="en-US" smtClean="0"/>
              <a:pPr/>
              <a:t>2/10/2018</a:t>
            </a:fld>
            <a:endParaRPr lang="en-US" dirty="0"/>
          </a:p>
        </p:txBody>
      </p:sp>
      <p:sp>
        <p:nvSpPr>
          <p:cNvPr id="4" name="Footer Placeholder 3"/>
          <p:cNvSpPr>
            <a:spLocks noGrp="1"/>
          </p:cNvSpPr>
          <p:nvPr>
            <p:ph type="ftr" sz="quarter" idx="11"/>
          </p:nvPr>
        </p:nvSpPr>
        <p:spPr/>
        <p:txBody>
          <a:bodyPr/>
          <a:lstStyle/>
          <a:p>
            <a:r>
              <a:rPr lang="en-US" dirty="0" smtClean="0"/>
              <a:t>Commercial in Confidence</a:t>
            </a:r>
            <a:endParaRPr lang="en-US" dirty="0"/>
          </a:p>
        </p:txBody>
      </p:sp>
      <p:sp>
        <p:nvSpPr>
          <p:cNvPr id="5" name="Slide Number Placeholder 4"/>
          <p:cNvSpPr>
            <a:spLocks noGrp="1"/>
          </p:cNvSpPr>
          <p:nvPr>
            <p:ph type="sldNum" sz="quarter" idx="12"/>
          </p:nvPr>
        </p:nvSpPr>
        <p:spPr/>
        <p:txBody>
          <a:bodyPr/>
          <a:lstStyle/>
          <a:p>
            <a:fld id="{D17EAACB-3CE1-5648-9FE0-39133B21F101}" type="slidenum">
              <a:rPr lang="en-US" smtClean="0"/>
              <a:pPr/>
              <a:t>‹#›</a:t>
            </a:fld>
            <a:endParaRPr lang="en-US" dirty="0"/>
          </a:p>
        </p:txBody>
      </p:sp>
    </p:spTree>
    <p:extLst>
      <p:ext uri="{BB962C8B-B14F-4D97-AF65-F5344CB8AC3E}">
        <p14:creationId xmlns:p14="http://schemas.microsoft.com/office/powerpoint/2010/main" val="1247168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9AD9D7-4596-4F31-BF9C-2B9104CD2C64}" type="datetime1">
              <a:rPr lang="en-US" smtClean="0"/>
              <a:pPr/>
              <a:t>2/10/2018</a:t>
            </a:fld>
            <a:endParaRPr lang="en-US" dirty="0"/>
          </a:p>
        </p:txBody>
      </p:sp>
      <p:sp>
        <p:nvSpPr>
          <p:cNvPr id="3" name="Footer Placeholder 2"/>
          <p:cNvSpPr>
            <a:spLocks noGrp="1"/>
          </p:cNvSpPr>
          <p:nvPr>
            <p:ph type="ftr" sz="quarter" idx="11"/>
          </p:nvPr>
        </p:nvSpPr>
        <p:spPr/>
        <p:txBody>
          <a:bodyPr/>
          <a:lstStyle/>
          <a:p>
            <a:r>
              <a:rPr lang="en-US" dirty="0" smtClean="0"/>
              <a:t>Commercial in Confidence</a:t>
            </a:r>
            <a:endParaRPr lang="en-US" dirty="0"/>
          </a:p>
        </p:txBody>
      </p:sp>
      <p:sp>
        <p:nvSpPr>
          <p:cNvPr id="4" name="Slide Number Placeholder 3"/>
          <p:cNvSpPr>
            <a:spLocks noGrp="1"/>
          </p:cNvSpPr>
          <p:nvPr>
            <p:ph type="sldNum" sz="quarter" idx="12"/>
          </p:nvPr>
        </p:nvSpPr>
        <p:spPr/>
        <p:txBody>
          <a:bodyPr/>
          <a:lstStyle/>
          <a:p>
            <a:fld id="{D17EAACB-3CE1-5648-9FE0-39133B21F101}" type="slidenum">
              <a:rPr lang="en-US" smtClean="0"/>
              <a:pPr/>
              <a:t>‹#›</a:t>
            </a:fld>
            <a:endParaRPr lang="en-US" dirty="0"/>
          </a:p>
        </p:txBody>
      </p:sp>
    </p:spTree>
    <p:extLst>
      <p:ext uri="{BB962C8B-B14F-4D97-AF65-F5344CB8AC3E}">
        <p14:creationId xmlns:p14="http://schemas.microsoft.com/office/powerpoint/2010/main" val="40051081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189B04-E239-4C8D-8082-25359714A4FF}" type="datetime1">
              <a:rPr lang="en-US" smtClean="0"/>
              <a:pPr/>
              <a:t>2/10/2018</a:t>
            </a:fld>
            <a:endParaRPr lang="en-US" dirty="0"/>
          </a:p>
        </p:txBody>
      </p:sp>
      <p:sp>
        <p:nvSpPr>
          <p:cNvPr id="6" name="Footer Placeholder 5"/>
          <p:cNvSpPr>
            <a:spLocks noGrp="1"/>
          </p:cNvSpPr>
          <p:nvPr>
            <p:ph type="ftr" sz="quarter" idx="11"/>
          </p:nvPr>
        </p:nvSpPr>
        <p:spPr/>
        <p:txBody>
          <a:bodyPr/>
          <a:lstStyle/>
          <a:p>
            <a:r>
              <a:rPr lang="en-US" dirty="0" smtClean="0"/>
              <a:t>Commercial in Confidence</a:t>
            </a:r>
            <a:endParaRPr lang="en-US" dirty="0"/>
          </a:p>
        </p:txBody>
      </p:sp>
      <p:sp>
        <p:nvSpPr>
          <p:cNvPr id="7" name="Slide Number Placeholder 6"/>
          <p:cNvSpPr>
            <a:spLocks noGrp="1"/>
          </p:cNvSpPr>
          <p:nvPr>
            <p:ph type="sldNum" sz="quarter" idx="12"/>
          </p:nvPr>
        </p:nvSpPr>
        <p:spPr/>
        <p:txBody>
          <a:bodyPr/>
          <a:lstStyle/>
          <a:p>
            <a:fld id="{D17EAACB-3CE1-5648-9FE0-39133B21F101}" type="slidenum">
              <a:rPr lang="en-US" smtClean="0"/>
              <a:pPr/>
              <a:t>‹#›</a:t>
            </a:fld>
            <a:endParaRPr lang="en-US" dirty="0"/>
          </a:p>
        </p:txBody>
      </p:sp>
    </p:spTree>
    <p:extLst>
      <p:ext uri="{BB962C8B-B14F-4D97-AF65-F5344CB8AC3E}">
        <p14:creationId xmlns:p14="http://schemas.microsoft.com/office/powerpoint/2010/main" val="40519130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0E7D618-A578-4FBB-995D-40C6B20D2963}" type="datetime1">
              <a:rPr lang="en-US" smtClean="0"/>
              <a:pPr/>
              <a:t>2/10/2018</a:t>
            </a:fld>
            <a:endParaRPr lang="en-US" dirty="0"/>
          </a:p>
        </p:txBody>
      </p:sp>
      <p:sp>
        <p:nvSpPr>
          <p:cNvPr id="6" name="Footer Placeholder 5"/>
          <p:cNvSpPr>
            <a:spLocks noGrp="1"/>
          </p:cNvSpPr>
          <p:nvPr>
            <p:ph type="ftr" sz="quarter" idx="11"/>
          </p:nvPr>
        </p:nvSpPr>
        <p:spPr/>
        <p:txBody>
          <a:bodyPr/>
          <a:lstStyle/>
          <a:p>
            <a:r>
              <a:rPr lang="en-US" dirty="0" smtClean="0"/>
              <a:t>Commercial in Confidence</a:t>
            </a:r>
            <a:endParaRPr lang="en-US" dirty="0"/>
          </a:p>
        </p:txBody>
      </p:sp>
      <p:sp>
        <p:nvSpPr>
          <p:cNvPr id="7" name="Slide Number Placeholder 6"/>
          <p:cNvSpPr>
            <a:spLocks noGrp="1"/>
          </p:cNvSpPr>
          <p:nvPr>
            <p:ph type="sldNum" sz="quarter" idx="12"/>
          </p:nvPr>
        </p:nvSpPr>
        <p:spPr/>
        <p:txBody>
          <a:bodyPr/>
          <a:lstStyle/>
          <a:p>
            <a:fld id="{D17EAACB-3CE1-5648-9FE0-39133B21F101}" type="slidenum">
              <a:rPr lang="en-US" smtClean="0"/>
              <a:pPr/>
              <a:t>‹#›</a:t>
            </a:fld>
            <a:endParaRPr lang="en-US" dirty="0"/>
          </a:p>
        </p:txBody>
      </p:sp>
    </p:spTree>
    <p:extLst>
      <p:ext uri="{BB962C8B-B14F-4D97-AF65-F5344CB8AC3E}">
        <p14:creationId xmlns:p14="http://schemas.microsoft.com/office/powerpoint/2010/main" val="37196507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7D3B2C-4996-4FAB-8A42-F4EB76A87819}" type="datetime1">
              <a:rPr lang="en-US" smtClean="0"/>
              <a:pPr/>
              <a:t>2/10/2018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smtClean="0"/>
              <a:t>Commercial in Confidence</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7EAACB-3CE1-5648-9FE0-39133B21F101}" type="slidenum">
              <a:rPr lang="en-US" smtClean="0"/>
              <a:pPr/>
              <a:t>‹#›</a:t>
            </a:fld>
            <a:endParaRPr lang="en-US" dirty="0"/>
          </a:p>
        </p:txBody>
      </p:sp>
    </p:spTree>
    <p:extLst>
      <p:ext uri="{BB962C8B-B14F-4D97-AF65-F5344CB8AC3E}">
        <p14:creationId xmlns:p14="http://schemas.microsoft.com/office/powerpoint/2010/main" val="6597988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NZ"/>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68E46B7A-3345-4467-BC5A-C3AE3D719328}" type="datetime1">
              <a:rPr lang="en-US" smtClean="0">
                <a:solidFill>
                  <a:prstClr val="black">
                    <a:tint val="75000"/>
                  </a:prstClr>
                </a:solidFill>
              </a:rPr>
              <a:pPr defTabSz="914400"/>
              <a:t>2/10/2018</a:t>
            </a:fld>
            <a:endParaRPr lang="en-NZ"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r>
              <a:rPr lang="en-NZ" dirty="0" smtClean="0">
                <a:solidFill>
                  <a:prstClr val="black">
                    <a:tint val="75000"/>
                  </a:prstClr>
                </a:solidFill>
              </a:rPr>
              <a:t>Commercial in Confidence</a:t>
            </a:r>
            <a:endParaRPr lang="en-NZ"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3E4AE57C-D789-4693-9265-E3A52F1D1E31}" type="slidenum">
              <a:rPr lang="en-NZ" smtClean="0">
                <a:solidFill>
                  <a:prstClr val="black">
                    <a:tint val="75000"/>
                  </a:prstClr>
                </a:solidFill>
              </a:rPr>
              <a:pPr defTabSz="914400"/>
              <a:t>‹#›</a:t>
            </a:fld>
            <a:endParaRPr lang="en-NZ" dirty="0">
              <a:solidFill>
                <a:prstClr val="black">
                  <a:tint val="75000"/>
                </a:prstClr>
              </a:solidFill>
            </a:endParaRPr>
          </a:p>
        </p:txBody>
      </p:sp>
    </p:spTree>
    <p:extLst>
      <p:ext uri="{BB962C8B-B14F-4D97-AF65-F5344CB8AC3E}">
        <p14:creationId xmlns:p14="http://schemas.microsoft.com/office/powerpoint/2010/main" val="15063207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NZ"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NZ"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88000774-BA5B-4AAD-A0B7-3F255A526AFA}" type="datetime1">
              <a:rPr lang="en-NZ" smtClean="0">
                <a:solidFill>
                  <a:prstClr val="black">
                    <a:tint val="75000"/>
                  </a:prstClr>
                </a:solidFill>
              </a:rPr>
              <a:pPr defTabSz="914400"/>
              <a:t>10/02/2018</a:t>
            </a:fld>
            <a:endParaRPr lang="en-NZ"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NZ"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2CA39ECF-4A2F-4FB4-97BB-E989B3A438C6}" type="slidenum">
              <a:rPr lang="en-NZ" smtClean="0">
                <a:solidFill>
                  <a:prstClr val="black">
                    <a:tint val="75000"/>
                  </a:prstClr>
                </a:solidFill>
              </a:rPr>
              <a:pPr defTabSz="914400"/>
              <a:t>‹#›</a:t>
            </a:fld>
            <a:endParaRPr lang="en-NZ" dirty="0">
              <a:solidFill>
                <a:prstClr val="black">
                  <a:tint val="75000"/>
                </a:prstClr>
              </a:solidFill>
            </a:endParaRPr>
          </a:p>
        </p:txBody>
      </p:sp>
    </p:spTree>
    <p:extLst>
      <p:ext uri="{BB962C8B-B14F-4D97-AF65-F5344CB8AC3E}">
        <p14:creationId xmlns:p14="http://schemas.microsoft.com/office/powerpoint/2010/main" val="775611655"/>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034682"/>
          </a:xfrm>
          <a:noFill/>
          <a:ln>
            <a:noFill/>
          </a:ln>
        </p:spPr>
        <p:style>
          <a:lnRef idx="2">
            <a:schemeClr val="accent2"/>
          </a:lnRef>
          <a:fillRef idx="1">
            <a:schemeClr val="lt1"/>
          </a:fillRef>
          <a:effectRef idx="0">
            <a:schemeClr val="accent2"/>
          </a:effectRef>
          <a:fontRef idx="minor">
            <a:schemeClr val="dk1"/>
          </a:fontRef>
        </p:style>
        <p:txBody>
          <a:bodyPr>
            <a:normAutofit/>
          </a:bodyPr>
          <a:lstStyle/>
          <a:p>
            <a:r>
              <a:rPr lang="en-NZ" sz="1400" b="1" dirty="0" smtClean="0">
                <a:solidFill>
                  <a:srgbClr val="FF0000"/>
                </a:solidFill>
              </a:rPr>
              <a:t>CONFIDENTIAL</a:t>
            </a:r>
            <a:br>
              <a:rPr lang="en-NZ" sz="1400" b="1" dirty="0" smtClean="0">
                <a:solidFill>
                  <a:srgbClr val="FF0000"/>
                </a:solidFill>
              </a:rPr>
            </a:br>
            <a:r>
              <a:rPr lang="en-NZ" sz="1400" b="1" dirty="0" smtClean="0">
                <a:solidFill>
                  <a:srgbClr val="FF0000"/>
                </a:solidFill>
              </a:rPr>
              <a:t>NOT FOR PUBLICATION</a:t>
            </a:r>
            <a:r>
              <a:rPr lang="en-NZ" sz="2600" b="1" dirty="0">
                <a:solidFill>
                  <a:schemeClr val="tx1"/>
                </a:solidFill>
              </a:rPr>
              <a:t/>
            </a:r>
            <a:br>
              <a:rPr lang="en-NZ" sz="2600" b="1" dirty="0">
                <a:solidFill>
                  <a:schemeClr val="tx1"/>
                </a:solidFill>
              </a:rPr>
            </a:br>
            <a:r>
              <a:rPr lang="en-NZ" sz="2600" b="1" dirty="0" smtClean="0">
                <a:solidFill>
                  <a:schemeClr val="tx1"/>
                </a:solidFill>
              </a:rPr>
              <a:t/>
            </a:r>
            <a:br>
              <a:rPr lang="en-NZ" sz="2600" b="1" dirty="0" smtClean="0">
                <a:solidFill>
                  <a:schemeClr val="tx1"/>
                </a:solidFill>
              </a:rPr>
            </a:br>
            <a:r>
              <a:rPr lang="en-NZ" sz="2600" b="1" dirty="0" smtClean="0">
                <a:solidFill>
                  <a:schemeClr val="tx1"/>
                </a:solidFill>
              </a:rPr>
              <a:t/>
            </a:r>
            <a:br>
              <a:rPr lang="en-NZ" sz="2600" b="1" dirty="0" smtClean="0">
                <a:solidFill>
                  <a:schemeClr val="tx1"/>
                </a:solidFill>
              </a:rPr>
            </a:br>
            <a:r>
              <a:rPr lang="en-NZ" sz="2600" b="1" dirty="0" smtClean="0">
                <a:solidFill>
                  <a:schemeClr val="tx1"/>
                </a:solidFill>
              </a:rPr>
              <a:t/>
            </a:r>
            <a:br>
              <a:rPr lang="en-NZ" sz="2600" b="1" dirty="0" smtClean="0">
                <a:solidFill>
                  <a:schemeClr val="tx1"/>
                </a:solidFill>
              </a:rPr>
            </a:br>
            <a:r>
              <a:rPr lang="en-NZ" sz="2600" b="1" dirty="0" smtClean="0">
                <a:solidFill>
                  <a:schemeClr val="tx1"/>
                </a:solidFill>
              </a:rPr>
              <a:t>[Company Name]</a:t>
            </a:r>
            <a:r>
              <a:rPr lang="en-NZ" sz="2600" b="1" dirty="0">
                <a:solidFill>
                  <a:schemeClr val="tx1"/>
                </a:solidFill>
              </a:rPr>
              <a:t/>
            </a:r>
            <a:br>
              <a:rPr lang="en-NZ" sz="2600" b="1" dirty="0">
                <a:solidFill>
                  <a:schemeClr val="tx1"/>
                </a:solidFill>
              </a:rPr>
            </a:br>
            <a:r>
              <a:rPr lang="en-NZ" sz="2600" b="1" dirty="0" smtClean="0">
                <a:solidFill>
                  <a:schemeClr val="tx1"/>
                </a:solidFill>
              </a:rPr>
              <a:t/>
            </a:r>
            <a:br>
              <a:rPr lang="en-NZ" sz="2600" b="1" dirty="0" smtClean="0">
                <a:solidFill>
                  <a:schemeClr val="tx1"/>
                </a:solidFill>
              </a:rPr>
            </a:br>
            <a:r>
              <a:rPr lang="en-NZ" sz="2600" b="1" dirty="0" smtClean="0">
                <a:solidFill>
                  <a:schemeClr val="tx1"/>
                </a:solidFill>
              </a:rPr>
              <a:t/>
            </a:r>
            <a:br>
              <a:rPr lang="en-NZ" sz="2600" b="1" dirty="0" smtClean="0">
                <a:solidFill>
                  <a:schemeClr val="tx1"/>
                </a:solidFill>
              </a:rPr>
            </a:br>
            <a:r>
              <a:rPr lang="en-NZ" sz="2600" b="1" dirty="0">
                <a:solidFill>
                  <a:schemeClr val="tx1"/>
                </a:solidFill>
              </a:rPr>
              <a:t/>
            </a:r>
            <a:br>
              <a:rPr lang="en-NZ" sz="2600" b="1" dirty="0">
                <a:solidFill>
                  <a:schemeClr val="tx1"/>
                </a:solidFill>
              </a:rPr>
            </a:br>
            <a:r>
              <a:rPr lang="en-NZ" sz="2600" b="1" dirty="0" smtClean="0">
                <a:solidFill>
                  <a:schemeClr val="tx1"/>
                </a:solidFill>
              </a:rPr>
              <a:t/>
            </a:r>
            <a:br>
              <a:rPr lang="en-NZ" sz="2600" b="1" dirty="0" smtClean="0">
                <a:solidFill>
                  <a:schemeClr val="tx1"/>
                </a:solidFill>
              </a:rPr>
            </a:br>
            <a:r>
              <a:rPr lang="en-NZ" sz="2600" b="1" dirty="0" smtClean="0">
                <a:solidFill>
                  <a:schemeClr val="tx1"/>
                </a:solidFill>
              </a:rPr>
              <a:t>PROPOSED RESTRUCTURE</a:t>
            </a:r>
            <a:br>
              <a:rPr lang="en-NZ" sz="2600" b="1" dirty="0" smtClean="0">
                <a:solidFill>
                  <a:schemeClr val="tx1"/>
                </a:solidFill>
              </a:rPr>
            </a:br>
            <a:r>
              <a:rPr lang="en-NZ" sz="2600" b="1" dirty="0" smtClean="0">
                <a:solidFill>
                  <a:schemeClr val="tx1"/>
                </a:solidFill>
              </a:rPr>
              <a:t/>
            </a:r>
            <a:br>
              <a:rPr lang="en-NZ" sz="2600" b="1" dirty="0" smtClean="0">
                <a:solidFill>
                  <a:schemeClr val="tx1"/>
                </a:solidFill>
              </a:rPr>
            </a:br>
            <a:r>
              <a:rPr lang="en-NZ" sz="1800" b="1" dirty="0" smtClean="0">
                <a:solidFill>
                  <a:schemeClr val="tx1"/>
                </a:solidFill>
              </a:rPr>
              <a:t>[Date]</a:t>
            </a:r>
            <a:endParaRPr lang="en-NZ" sz="1800" b="1" dirty="0">
              <a:solidFill>
                <a:schemeClr val="tx1"/>
              </a:solidFill>
            </a:endParaRPr>
          </a:p>
        </p:txBody>
      </p:sp>
    </p:spTree>
    <p:extLst>
      <p:ext uri="{BB962C8B-B14F-4D97-AF65-F5344CB8AC3E}">
        <p14:creationId xmlns:p14="http://schemas.microsoft.com/office/powerpoint/2010/main" val="32365318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NZ" sz="2400" dirty="0" smtClean="0">
                <a:latin typeface="+mn-lt"/>
              </a:rPr>
              <a:t>Questions?</a:t>
            </a:r>
            <a:endParaRPr lang="en-US" sz="2400" dirty="0">
              <a:latin typeface="+mn-lt"/>
            </a:endParaRPr>
          </a:p>
        </p:txBody>
      </p:sp>
      <p:sp>
        <p:nvSpPr>
          <p:cNvPr id="3" name="Content Placeholder 2"/>
          <p:cNvSpPr>
            <a:spLocks noGrp="1"/>
          </p:cNvSpPr>
          <p:nvPr>
            <p:ph idx="1"/>
          </p:nvPr>
        </p:nvSpPr>
        <p:spPr/>
        <p:txBody>
          <a:bodyPr/>
          <a:lstStyle/>
          <a:p>
            <a:r>
              <a:rPr lang="en-NZ" sz="1200" dirty="0" smtClean="0"/>
              <a:t>Thanks for your attention.</a:t>
            </a:r>
          </a:p>
          <a:p>
            <a:endParaRPr lang="en-NZ" sz="1200" dirty="0"/>
          </a:p>
          <a:p>
            <a:r>
              <a:rPr lang="en-NZ" sz="1200" dirty="0" smtClean="0"/>
              <a:t>If you have any questions I’ll take them now – or you can call me later.</a:t>
            </a:r>
          </a:p>
          <a:p>
            <a:endParaRPr lang="en-NZ" sz="1200" dirty="0"/>
          </a:p>
          <a:p>
            <a:r>
              <a:rPr lang="en-NZ" sz="1200" dirty="0" smtClean="0"/>
              <a:t>We have a copy of the presentation for you to take away.  I stress that this is </a:t>
            </a:r>
            <a:r>
              <a:rPr lang="en-NZ" sz="1200" b="1" dirty="0" smtClean="0"/>
              <a:t>CONFIDENTIAL INFORMATION </a:t>
            </a:r>
            <a:r>
              <a:rPr lang="en-NZ" sz="1200" dirty="0" smtClean="0"/>
              <a:t>that should only be discussed with your immediate family and/or professional advisors.</a:t>
            </a:r>
            <a:endParaRPr lang="en-NZ" sz="1200" dirty="0"/>
          </a:p>
          <a:p>
            <a:endParaRPr lang="en-US" dirty="0"/>
          </a:p>
          <a:p>
            <a:endParaRPr lang="en-US" dirty="0"/>
          </a:p>
        </p:txBody>
      </p:sp>
      <p:sp>
        <p:nvSpPr>
          <p:cNvPr id="4" name="Slide Number Placeholder 3"/>
          <p:cNvSpPr>
            <a:spLocks noGrp="1"/>
          </p:cNvSpPr>
          <p:nvPr>
            <p:ph type="sldNum" sz="quarter" idx="12"/>
          </p:nvPr>
        </p:nvSpPr>
        <p:spPr/>
        <p:txBody>
          <a:bodyPr/>
          <a:lstStyle/>
          <a:p>
            <a:fld id="{2CA39ECF-4A2F-4FB4-97BB-E989B3A438C6}" type="slidenum">
              <a:rPr lang="en-NZ" smtClean="0">
                <a:solidFill>
                  <a:prstClr val="black">
                    <a:tint val="75000"/>
                  </a:prstClr>
                </a:solidFill>
              </a:rPr>
              <a:pPr/>
              <a:t>10</a:t>
            </a:fld>
            <a:endParaRPr lang="en-NZ" dirty="0">
              <a:solidFill>
                <a:prstClr val="black">
                  <a:tint val="75000"/>
                </a:prstClr>
              </a:solidFill>
            </a:endParaRPr>
          </a:p>
        </p:txBody>
      </p:sp>
    </p:spTree>
    <p:extLst>
      <p:ext uri="{BB962C8B-B14F-4D97-AF65-F5344CB8AC3E}">
        <p14:creationId xmlns:p14="http://schemas.microsoft.com/office/powerpoint/2010/main" val="10318792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6733" y="274638"/>
            <a:ext cx="8229600" cy="764890"/>
          </a:xfrm>
        </p:spPr>
        <p:txBody>
          <a:bodyPr>
            <a:normAutofit/>
          </a:bodyPr>
          <a:lstStyle/>
          <a:p>
            <a:pPr algn="l"/>
            <a:r>
              <a:rPr lang="en-US" sz="2400" b="1" dirty="0" smtClean="0"/>
              <a:t>Welcome &amp; Introduction </a:t>
            </a:r>
            <a:endParaRPr lang="en-NZ" sz="2400" b="1" dirty="0"/>
          </a:p>
        </p:txBody>
      </p:sp>
      <p:sp>
        <p:nvSpPr>
          <p:cNvPr id="3" name="Content Placeholder 2"/>
          <p:cNvSpPr>
            <a:spLocks noGrp="1"/>
          </p:cNvSpPr>
          <p:nvPr>
            <p:ph idx="1"/>
          </p:nvPr>
        </p:nvSpPr>
        <p:spPr>
          <a:xfrm>
            <a:off x="457200" y="921488"/>
            <a:ext cx="8229600" cy="5167424"/>
          </a:xfrm>
        </p:spPr>
        <p:txBody>
          <a:bodyPr>
            <a:normAutofit/>
          </a:bodyPr>
          <a:lstStyle/>
          <a:p>
            <a:endParaRPr lang="en-US" sz="1300" dirty="0" smtClean="0"/>
          </a:p>
          <a:p>
            <a:pPr algn="just"/>
            <a:r>
              <a:rPr lang="en-US" sz="1300" dirty="0" smtClean="0"/>
              <a:t>Welcome.  </a:t>
            </a:r>
          </a:p>
          <a:p>
            <a:pPr algn="just"/>
            <a:endParaRPr lang="en-US" sz="1300" dirty="0"/>
          </a:p>
          <a:p>
            <a:pPr algn="just"/>
            <a:r>
              <a:rPr lang="en-US" sz="1300" dirty="0" smtClean="0"/>
              <a:t>Today we are setting out a proposal to restructure part of the business.</a:t>
            </a:r>
          </a:p>
          <a:p>
            <a:pPr marL="0" indent="0" algn="just">
              <a:buNone/>
            </a:pPr>
            <a:endParaRPr lang="en-US" sz="1300" dirty="0" smtClean="0"/>
          </a:p>
          <a:p>
            <a:pPr algn="just"/>
            <a:r>
              <a:rPr lang="en-US" sz="1300" dirty="0" smtClean="0"/>
              <a:t>This </a:t>
            </a:r>
            <a:r>
              <a:rPr lang="en-US" sz="1300" dirty="0"/>
              <a:t>plan sets out the </a:t>
            </a:r>
            <a:r>
              <a:rPr lang="en-US" sz="1300" dirty="0" smtClean="0"/>
              <a:t>details of the proposed changes and the timetable </a:t>
            </a:r>
            <a:r>
              <a:rPr lang="en-US" sz="1300" dirty="0"/>
              <a:t>for the consultation </a:t>
            </a:r>
            <a:r>
              <a:rPr lang="en-US" sz="1300" dirty="0" smtClean="0"/>
              <a:t>process.</a:t>
            </a:r>
            <a:endParaRPr lang="en-US" sz="1300" dirty="0"/>
          </a:p>
          <a:p>
            <a:pPr algn="just"/>
            <a:endParaRPr lang="en-US" sz="1300" dirty="0"/>
          </a:p>
          <a:p>
            <a:pPr algn="just"/>
            <a:r>
              <a:rPr lang="en-US" sz="1300" dirty="0" smtClean="0"/>
              <a:t>You </a:t>
            </a:r>
            <a:r>
              <a:rPr lang="en-US" sz="1300" dirty="0"/>
              <a:t>will have the opportunity to discuss the plan and </a:t>
            </a:r>
            <a:r>
              <a:rPr lang="en-US" sz="1300" dirty="0" smtClean="0"/>
              <a:t>provide </a:t>
            </a:r>
            <a:r>
              <a:rPr lang="en-US" sz="1300" dirty="0"/>
              <a:t>feedback </a:t>
            </a:r>
            <a:r>
              <a:rPr lang="en-US" sz="1300" dirty="0" smtClean="0"/>
              <a:t>on the proposals, which will be considered before a final decision is made on the new structure.</a:t>
            </a:r>
          </a:p>
          <a:p>
            <a:pPr algn="just"/>
            <a:endParaRPr lang="en-US" sz="1300" dirty="0"/>
          </a:p>
          <a:p>
            <a:pPr algn="just"/>
            <a:r>
              <a:rPr lang="en-US" sz="1300" b="1" dirty="0" smtClean="0"/>
              <a:t>I will give you a copy of this presentation at the end.</a:t>
            </a:r>
            <a:endParaRPr lang="en-US" sz="1300" dirty="0" smtClean="0"/>
          </a:p>
          <a:p>
            <a:pPr marL="0" indent="0">
              <a:buNone/>
            </a:pPr>
            <a:endParaRPr lang="en-NZ" sz="1300" dirty="0"/>
          </a:p>
        </p:txBody>
      </p:sp>
      <p:sp>
        <p:nvSpPr>
          <p:cNvPr id="5" name="Footer Placeholder 4"/>
          <p:cNvSpPr>
            <a:spLocks noGrp="1"/>
          </p:cNvSpPr>
          <p:nvPr>
            <p:ph type="ftr" sz="quarter" idx="11"/>
          </p:nvPr>
        </p:nvSpPr>
        <p:spPr/>
        <p:txBody>
          <a:bodyPr/>
          <a:lstStyle/>
          <a:p>
            <a:r>
              <a:rPr lang="en-US" dirty="0" smtClean="0"/>
              <a:t>Commercial in Confidence</a:t>
            </a:r>
            <a:endParaRPr lang="en-US" dirty="0"/>
          </a:p>
        </p:txBody>
      </p:sp>
      <p:sp>
        <p:nvSpPr>
          <p:cNvPr id="6" name="Slide Number Placeholder 5"/>
          <p:cNvSpPr>
            <a:spLocks noGrp="1"/>
          </p:cNvSpPr>
          <p:nvPr>
            <p:ph type="sldNum" sz="quarter" idx="12"/>
          </p:nvPr>
        </p:nvSpPr>
        <p:spPr/>
        <p:txBody>
          <a:bodyPr/>
          <a:lstStyle/>
          <a:p>
            <a:fld id="{D17EAACB-3CE1-5648-9FE0-39133B21F101}" type="slidenum">
              <a:rPr lang="en-US" smtClean="0"/>
              <a:pPr/>
              <a:t>2</a:t>
            </a:fld>
            <a:endParaRPr lang="en-US" dirty="0"/>
          </a:p>
        </p:txBody>
      </p:sp>
    </p:spTree>
    <p:extLst>
      <p:ext uri="{BB962C8B-B14F-4D97-AF65-F5344CB8AC3E}">
        <p14:creationId xmlns:p14="http://schemas.microsoft.com/office/powerpoint/2010/main" val="37120736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774" y="402000"/>
            <a:ext cx="8229600" cy="686135"/>
          </a:xfrm>
          <a:noFill/>
        </p:spPr>
        <p:txBody>
          <a:bodyPr>
            <a:noAutofit/>
          </a:bodyPr>
          <a:lstStyle/>
          <a:p>
            <a:pPr algn="l"/>
            <a:r>
              <a:rPr lang="en-NZ" sz="2400" b="1" dirty="0" smtClean="0"/>
              <a:t>Review of Business</a:t>
            </a:r>
            <a:endParaRPr lang="en-NZ" sz="2400" b="1" dirty="0"/>
          </a:p>
        </p:txBody>
      </p:sp>
      <p:sp>
        <p:nvSpPr>
          <p:cNvPr id="3" name="Content Placeholder 2"/>
          <p:cNvSpPr>
            <a:spLocks noGrp="1"/>
          </p:cNvSpPr>
          <p:nvPr>
            <p:ph idx="1"/>
          </p:nvPr>
        </p:nvSpPr>
        <p:spPr>
          <a:xfrm>
            <a:off x="326935" y="1012280"/>
            <a:ext cx="8219256" cy="5419926"/>
          </a:xfrm>
          <a:noFill/>
        </p:spPr>
        <p:txBody>
          <a:bodyPr>
            <a:normAutofit/>
          </a:bodyPr>
          <a:lstStyle/>
          <a:p>
            <a:pPr marL="0" lvl="0" indent="0">
              <a:buNone/>
            </a:pPr>
            <a:endParaRPr lang="en-US" sz="1200" dirty="0" smtClean="0"/>
          </a:p>
          <a:p>
            <a:pPr algn="just"/>
            <a:r>
              <a:rPr lang="en-US" sz="1200" b="1" dirty="0" smtClean="0"/>
              <a:t>[Explain why the changes are being proposed.  Give full reasons]</a:t>
            </a:r>
          </a:p>
          <a:p>
            <a:pPr algn="just"/>
            <a:endParaRPr lang="en-US" sz="1300" dirty="0"/>
          </a:p>
          <a:p>
            <a:pPr marL="0" indent="0" algn="just">
              <a:buNone/>
            </a:pPr>
            <a:endParaRPr lang="en-US" sz="1300" dirty="0"/>
          </a:p>
          <a:p>
            <a:pPr algn="just"/>
            <a:endParaRPr lang="en-NZ" sz="1300" dirty="0"/>
          </a:p>
          <a:p>
            <a:pPr marL="0" indent="0" algn="just">
              <a:buNone/>
            </a:pPr>
            <a:endParaRPr lang="en-NZ" sz="1100" dirty="0" smtClean="0"/>
          </a:p>
          <a:p>
            <a:pPr marL="0" indent="0">
              <a:buNone/>
            </a:pPr>
            <a:endParaRPr lang="en-NZ" sz="1100" dirty="0"/>
          </a:p>
          <a:p>
            <a:endParaRPr lang="en-NZ" sz="1100" dirty="0"/>
          </a:p>
        </p:txBody>
      </p:sp>
      <p:sp>
        <p:nvSpPr>
          <p:cNvPr id="4" name="Slide Number Placeholder 3"/>
          <p:cNvSpPr>
            <a:spLocks noGrp="1"/>
          </p:cNvSpPr>
          <p:nvPr>
            <p:ph type="sldNum" sz="quarter" idx="12"/>
          </p:nvPr>
        </p:nvSpPr>
        <p:spPr/>
        <p:txBody>
          <a:bodyPr/>
          <a:lstStyle/>
          <a:p>
            <a:fld id="{3E4AE57C-D789-4693-9265-E3A52F1D1E31}" type="slidenum">
              <a:rPr lang="en-NZ" smtClean="0">
                <a:solidFill>
                  <a:prstClr val="black">
                    <a:tint val="75000"/>
                  </a:prstClr>
                </a:solidFill>
              </a:rPr>
              <a:pPr/>
              <a:t>3</a:t>
            </a:fld>
            <a:endParaRPr lang="en-NZ" dirty="0">
              <a:solidFill>
                <a:prstClr val="black">
                  <a:tint val="75000"/>
                </a:prstClr>
              </a:solidFill>
            </a:endParaRPr>
          </a:p>
        </p:txBody>
      </p:sp>
      <p:sp>
        <p:nvSpPr>
          <p:cNvPr id="9" name="Footer Placeholder 8"/>
          <p:cNvSpPr>
            <a:spLocks noGrp="1"/>
          </p:cNvSpPr>
          <p:nvPr>
            <p:ph type="ftr" sz="quarter" idx="11"/>
          </p:nvPr>
        </p:nvSpPr>
        <p:spPr/>
        <p:txBody>
          <a:bodyPr/>
          <a:lstStyle/>
          <a:p>
            <a:r>
              <a:rPr lang="en-US" dirty="0" smtClean="0"/>
              <a:t>Commercial in Confidence</a:t>
            </a:r>
            <a:endParaRPr lang="en-US" dirty="0"/>
          </a:p>
        </p:txBody>
      </p:sp>
    </p:spTree>
    <p:extLst>
      <p:ext uri="{BB962C8B-B14F-4D97-AF65-F5344CB8AC3E}">
        <p14:creationId xmlns:p14="http://schemas.microsoft.com/office/powerpoint/2010/main" val="17772970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774" y="402000"/>
            <a:ext cx="8229600" cy="686135"/>
          </a:xfrm>
          <a:noFill/>
        </p:spPr>
        <p:txBody>
          <a:bodyPr>
            <a:noAutofit/>
          </a:bodyPr>
          <a:lstStyle/>
          <a:p>
            <a:pPr algn="l"/>
            <a:r>
              <a:rPr lang="en-NZ" sz="2400" b="1" dirty="0" smtClean="0"/>
              <a:t>Proposal</a:t>
            </a:r>
            <a:endParaRPr lang="en-NZ" sz="2400" b="1" dirty="0"/>
          </a:p>
        </p:txBody>
      </p:sp>
      <p:sp>
        <p:nvSpPr>
          <p:cNvPr id="3" name="Content Placeholder 2"/>
          <p:cNvSpPr>
            <a:spLocks noGrp="1"/>
          </p:cNvSpPr>
          <p:nvPr>
            <p:ph idx="1"/>
          </p:nvPr>
        </p:nvSpPr>
        <p:spPr>
          <a:xfrm>
            <a:off x="346946" y="1088135"/>
            <a:ext cx="8219256" cy="4892334"/>
          </a:xfrm>
          <a:noFill/>
        </p:spPr>
        <p:txBody>
          <a:bodyPr>
            <a:normAutofit/>
          </a:bodyPr>
          <a:lstStyle/>
          <a:p>
            <a:pPr marL="0" lvl="0" indent="0">
              <a:buNone/>
            </a:pPr>
            <a:endParaRPr lang="en-US" sz="1200" dirty="0" smtClean="0"/>
          </a:p>
          <a:p>
            <a:r>
              <a:rPr lang="en-US" sz="1200" b="1" dirty="0" smtClean="0"/>
              <a:t>[Describe the process in as much detail as it is sensible to do so]</a:t>
            </a:r>
          </a:p>
          <a:p>
            <a:pPr marL="0" indent="0">
              <a:buNone/>
            </a:pPr>
            <a:endParaRPr lang="en-US" sz="1200" dirty="0" smtClean="0"/>
          </a:p>
          <a:p>
            <a:pPr>
              <a:buNone/>
            </a:pPr>
            <a:endParaRPr lang="en-US" sz="1200" dirty="0"/>
          </a:p>
          <a:p>
            <a:pPr marL="0" lvl="0" indent="0" algn="just">
              <a:buNone/>
            </a:pPr>
            <a:endParaRPr lang="en-NZ" sz="1200" dirty="0"/>
          </a:p>
        </p:txBody>
      </p:sp>
      <p:sp>
        <p:nvSpPr>
          <p:cNvPr id="4" name="Slide Number Placeholder 3"/>
          <p:cNvSpPr>
            <a:spLocks noGrp="1"/>
          </p:cNvSpPr>
          <p:nvPr>
            <p:ph type="sldNum" sz="quarter" idx="12"/>
          </p:nvPr>
        </p:nvSpPr>
        <p:spPr/>
        <p:txBody>
          <a:bodyPr/>
          <a:lstStyle/>
          <a:p>
            <a:fld id="{3E4AE57C-D789-4693-9265-E3A52F1D1E31}" type="slidenum">
              <a:rPr lang="en-NZ" smtClean="0">
                <a:solidFill>
                  <a:prstClr val="black">
                    <a:tint val="75000"/>
                  </a:prstClr>
                </a:solidFill>
              </a:rPr>
              <a:pPr/>
              <a:t>4</a:t>
            </a:fld>
            <a:endParaRPr lang="en-NZ" dirty="0">
              <a:solidFill>
                <a:prstClr val="black">
                  <a:tint val="75000"/>
                </a:prstClr>
              </a:solidFill>
            </a:endParaRPr>
          </a:p>
        </p:txBody>
      </p:sp>
      <p:sp>
        <p:nvSpPr>
          <p:cNvPr id="9" name="Footer Placeholder 8"/>
          <p:cNvSpPr>
            <a:spLocks noGrp="1"/>
          </p:cNvSpPr>
          <p:nvPr>
            <p:ph type="ftr" sz="quarter" idx="11"/>
          </p:nvPr>
        </p:nvSpPr>
        <p:spPr/>
        <p:txBody>
          <a:bodyPr/>
          <a:lstStyle/>
          <a:p>
            <a:r>
              <a:rPr lang="en-US" dirty="0" smtClean="0"/>
              <a:t>Commercial in Confidence</a:t>
            </a:r>
            <a:endParaRPr lang="en-US" dirty="0"/>
          </a:p>
        </p:txBody>
      </p:sp>
    </p:spTree>
    <p:extLst>
      <p:ext uri="{BB962C8B-B14F-4D97-AF65-F5344CB8AC3E}">
        <p14:creationId xmlns:p14="http://schemas.microsoft.com/office/powerpoint/2010/main" val="24263281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54404"/>
            <a:ext cx="8229600" cy="770308"/>
          </a:xfrm>
        </p:spPr>
        <p:txBody>
          <a:bodyPr>
            <a:noAutofit/>
          </a:bodyPr>
          <a:lstStyle/>
          <a:p>
            <a:pPr algn="l"/>
            <a:r>
              <a:rPr lang="en-NZ" sz="2400" b="1" dirty="0" smtClean="0"/>
              <a:t/>
            </a:r>
            <a:br>
              <a:rPr lang="en-NZ" sz="2400" b="1" dirty="0" smtClean="0"/>
            </a:br>
            <a:r>
              <a:rPr lang="en-NZ" sz="2400" b="1" dirty="0"/>
              <a:t/>
            </a:r>
            <a:br>
              <a:rPr lang="en-NZ" sz="2400" b="1" dirty="0"/>
            </a:br>
            <a:r>
              <a:rPr lang="en-NZ" sz="2400" b="1" dirty="0" smtClean="0"/>
              <a:t/>
            </a:r>
            <a:br>
              <a:rPr lang="en-NZ" sz="2400" b="1" dirty="0" smtClean="0"/>
            </a:br>
            <a:r>
              <a:rPr lang="en-NZ" sz="2400" b="1" dirty="0" smtClean="0"/>
              <a:t>Current </a:t>
            </a:r>
            <a:r>
              <a:rPr lang="en-NZ" sz="2400" b="1" dirty="0" smtClean="0"/>
              <a:t>Structure</a:t>
            </a:r>
            <a:r>
              <a:rPr lang="en-NZ" sz="2400" b="1" dirty="0" smtClean="0"/>
              <a:t/>
            </a:r>
            <a:br>
              <a:rPr lang="en-NZ" sz="2400" b="1" dirty="0" smtClean="0"/>
            </a:br>
            <a:r>
              <a:rPr lang="en-NZ" sz="2400" b="1" dirty="0" smtClean="0"/>
              <a:t/>
            </a:r>
            <a:br>
              <a:rPr lang="en-NZ" sz="2400" b="1" dirty="0" smtClean="0"/>
            </a:br>
            <a:r>
              <a:rPr lang="en-NZ" sz="1200" b="1" dirty="0" smtClean="0"/>
              <a:t>[Show an organisation chart]</a:t>
            </a:r>
            <a:r>
              <a:rPr lang="en-NZ" sz="1200" b="1" dirty="0" smtClean="0"/>
              <a:t/>
            </a:r>
            <a:br>
              <a:rPr lang="en-NZ" sz="1200" b="1" dirty="0" smtClean="0"/>
            </a:br>
            <a:endParaRPr lang="en-NZ" sz="1200" b="1" dirty="0"/>
          </a:p>
        </p:txBody>
      </p:sp>
    </p:spTree>
    <p:extLst>
      <p:ext uri="{BB962C8B-B14F-4D97-AF65-F5344CB8AC3E}">
        <p14:creationId xmlns:p14="http://schemas.microsoft.com/office/powerpoint/2010/main" val="18275823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54404"/>
            <a:ext cx="8229600" cy="770308"/>
          </a:xfrm>
        </p:spPr>
        <p:txBody>
          <a:bodyPr>
            <a:noAutofit/>
          </a:bodyPr>
          <a:lstStyle/>
          <a:p>
            <a:pPr algn="l"/>
            <a:r>
              <a:rPr lang="en-NZ" sz="2400" b="1" dirty="0" smtClean="0"/>
              <a:t/>
            </a:r>
            <a:br>
              <a:rPr lang="en-NZ" sz="2400" b="1" dirty="0" smtClean="0"/>
            </a:br>
            <a:r>
              <a:rPr lang="en-NZ" sz="2400" b="1" dirty="0"/>
              <a:t/>
            </a:r>
            <a:br>
              <a:rPr lang="en-NZ" sz="2400" b="1" dirty="0"/>
            </a:br>
            <a:r>
              <a:rPr lang="en-NZ" sz="2400" b="1" dirty="0" smtClean="0"/>
              <a:t/>
            </a:r>
            <a:br>
              <a:rPr lang="en-NZ" sz="2400" b="1" dirty="0" smtClean="0"/>
            </a:br>
            <a:r>
              <a:rPr lang="en-NZ" sz="2400" b="1" dirty="0" smtClean="0"/>
              <a:t>Proposed Structure</a:t>
            </a:r>
            <a:r>
              <a:rPr lang="en-NZ" sz="2400" b="1" dirty="0" smtClean="0"/>
              <a:t/>
            </a:r>
            <a:br>
              <a:rPr lang="en-NZ" sz="2400" b="1" dirty="0" smtClean="0"/>
            </a:br>
            <a:r>
              <a:rPr lang="en-NZ" sz="2400" b="1" dirty="0" smtClean="0"/>
              <a:t/>
            </a:r>
            <a:br>
              <a:rPr lang="en-NZ" sz="2400" b="1" dirty="0" smtClean="0"/>
            </a:br>
            <a:r>
              <a:rPr lang="en-NZ" sz="1200" b="1" dirty="0" smtClean="0"/>
              <a:t>[Show an organisation chart – make the proposed changes obvious]</a:t>
            </a:r>
            <a:r>
              <a:rPr lang="en-NZ" sz="1200" b="1" dirty="0" smtClean="0"/>
              <a:t/>
            </a:r>
            <a:br>
              <a:rPr lang="en-NZ" sz="1200" b="1" dirty="0" smtClean="0"/>
            </a:br>
            <a:endParaRPr lang="en-NZ" sz="1200" b="1" dirty="0"/>
          </a:p>
        </p:txBody>
      </p:sp>
    </p:spTree>
    <p:extLst>
      <p:ext uri="{BB962C8B-B14F-4D97-AF65-F5344CB8AC3E}">
        <p14:creationId xmlns:p14="http://schemas.microsoft.com/office/powerpoint/2010/main" val="10227933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12330"/>
          </a:xfrm>
        </p:spPr>
        <p:txBody>
          <a:bodyPr>
            <a:normAutofit/>
          </a:bodyPr>
          <a:lstStyle/>
          <a:p>
            <a:pPr algn="l"/>
            <a:r>
              <a:rPr lang="en-NZ" sz="2000" b="1" dirty="0" smtClean="0"/>
              <a:t>Potential Impact </a:t>
            </a:r>
            <a:endParaRPr lang="en-NZ" sz="2000" b="1" dirty="0"/>
          </a:p>
        </p:txBody>
      </p:sp>
      <p:sp>
        <p:nvSpPr>
          <p:cNvPr id="4" name="Date Placeholder 3"/>
          <p:cNvSpPr>
            <a:spLocks noGrp="1"/>
          </p:cNvSpPr>
          <p:nvPr>
            <p:ph type="dt" sz="half" idx="10"/>
          </p:nvPr>
        </p:nvSpPr>
        <p:spPr/>
        <p:txBody>
          <a:bodyPr/>
          <a:lstStyle/>
          <a:p>
            <a:r>
              <a:rPr lang="en-US" dirty="0" smtClean="0"/>
              <a:t>15 December 2016</a:t>
            </a:r>
            <a:endParaRPr lang="en-US" dirty="0"/>
          </a:p>
        </p:txBody>
      </p:sp>
      <p:sp>
        <p:nvSpPr>
          <p:cNvPr id="5" name="Footer Placeholder 4"/>
          <p:cNvSpPr>
            <a:spLocks noGrp="1"/>
          </p:cNvSpPr>
          <p:nvPr>
            <p:ph type="ftr" sz="quarter" idx="11"/>
          </p:nvPr>
        </p:nvSpPr>
        <p:spPr/>
        <p:txBody>
          <a:bodyPr/>
          <a:lstStyle/>
          <a:p>
            <a:r>
              <a:rPr lang="en-US" smtClean="0"/>
              <a:t>Commercial in Confidence</a:t>
            </a:r>
            <a:endParaRPr lang="en-US" dirty="0"/>
          </a:p>
        </p:txBody>
      </p:sp>
      <p:sp>
        <p:nvSpPr>
          <p:cNvPr id="6" name="Slide Number Placeholder 5"/>
          <p:cNvSpPr>
            <a:spLocks noGrp="1"/>
          </p:cNvSpPr>
          <p:nvPr>
            <p:ph type="sldNum" sz="quarter" idx="12"/>
          </p:nvPr>
        </p:nvSpPr>
        <p:spPr/>
        <p:txBody>
          <a:bodyPr/>
          <a:lstStyle/>
          <a:p>
            <a:fld id="{D17EAACB-3CE1-5648-9FE0-39133B21F101}" type="slidenum">
              <a:rPr lang="en-US" smtClean="0"/>
              <a:pPr/>
              <a:t>7</a:t>
            </a:fld>
            <a:endParaRPr lang="en-US" dirty="0"/>
          </a:p>
        </p:txBody>
      </p:sp>
      <p:sp>
        <p:nvSpPr>
          <p:cNvPr id="7" name="Content Placeholder 2"/>
          <p:cNvSpPr txBox="1">
            <a:spLocks/>
          </p:cNvSpPr>
          <p:nvPr/>
        </p:nvSpPr>
        <p:spPr>
          <a:xfrm>
            <a:off x="457200" y="886968"/>
            <a:ext cx="8229600" cy="5559552"/>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200" b="1" dirty="0" smtClean="0"/>
              <a:t>[Describe the impact on each of the roles affected if the proposal were to be implemented]</a:t>
            </a:r>
          </a:p>
          <a:p>
            <a:endParaRPr lang="en-US" sz="1200" dirty="0"/>
          </a:p>
          <a:p>
            <a:r>
              <a:rPr lang="en-NZ" sz="1200" b="1" dirty="0"/>
              <a:t>[For each role proposed for disestablishment, show what would happen with the duties currently being performed by those roles. If some duties are proposed to be transferred from one role to another make that explicit – </a:t>
            </a:r>
            <a:r>
              <a:rPr lang="en-NZ" sz="1200" b="1" dirty="0"/>
              <a:t>with reasons</a:t>
            </a:r>
            <a:r>
              <a:rPr lang="en-NZ" sz="1200" b="1" dirty="0"/>
              <a:t>.  In </a:t>
            </a:r>
            <a:r>
              <a:rPr lang="en-NZ" sz="1200" b="1" dirty="0"/>
              <a:t>some cases it may be that the work will no longer be </a:t>
            </a:r>
            <a:r>
              <a:rPr lang="en-NZ" sz="1200" b="1" dirty="0"/>
              <a:t>done]</a:t>
            </a:r>
            <a:endParaRPr lang="en-US" sz="1200" b="1" dirty="0"/>
          </a:p>
          <a:p>
            <a:pPr marL="0" indent="0" algn="just">
              <a:buNone/>
            </a:pPr>
            <a:endParaRPr lang="en-NZ" sz="1400" b="1" dirty="0"/>
          </a:p>
          <a:p>
            <a:pPr algn="just"/>
            <a:endParaRPr lang="en-NZ" sz="1200" dirty="0" smtClean="0"/>
          </a:p>
        </p:txBody>
      </p:sp>
    </p:spTree>
    <p:extLst>
      <p:ext uri="{BB962C8B-B14F-4D97-AF65-F5344CB8AC3E}">
        <p14:creationId xmlns:p14="http://schemas.microsoft.com/office/powerpoint/2010/main" val="25212916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22642"/>
          </a:xfrm>
        </p:spPr>
        <p:txBody>
          <a:bodyPr>
            <a:normAutofit/>
          </a:bodyPr>
          <a:lstStyle/>
          <a:p>
            <a:pPr algn="l"/>
            <a:r>
              <a:rPr lang="en-US" sz="2400" dirty="0" smtClean="0">
                <a:latin typeface="+mn-lt"/>
              </a:rPr>
              <a:t>Next Steps</a:t>
            </a:r>
            <a:endParaRPr lang="en-NZ" sz="2400" dirty="0">
              <a:latin typeface="+mn-lt"/>
            </a:endParaRPr>
          </a:p>
        </p:txBody>
      </p:sp>
      <p:sp>
        <p:nvSpPr>
          <p:cNvPr id="3" name="Slide Number Placeholder 2"/>
          <p:cNvSpPr>
            <a:spLocks noGrp="1"/>
          </p:cNvSpPr>
          <p:nvPr>
            <p:ph type="sldNum" sz="quarter" idx="12"/>
          </p:nvPr>
        </p:nvSpPr>
        <p:spPr/>
        <p:txBody>
          <a:bodyPr/>
          <a:lstStyle/>
          <a:p>
            <a:fld id="{2CA39ECF-4A2F-4FB4-97BB-E989B3A438C6}" type="slidenum">
              <a:rPr lang="en-NZ" smtClean="0">
                <a:solidFill>
                  <a:prstClr val="black">
                    <a:tint val="75000"/>
                  </a:prstClr>
                </a:solidFill>
              </a:rPr>
              <a:pPr/>
              <a:t>8</a:t>
            </a:fld>
            <a:endParaRPr lang="en-NZ" dirty="0">
              <a:solidFill>
                <a:prstClr val="black">
                  <a:tint val="75000"/>
                </a:prstClr>
              </a:solidFill>
            </a:endParaRPr>
          </a:p>
        </p:txBody>
      </p:sp>
      <p:sp>
        <p:nvSpPr>
          <p:cNvPr id="5" name="TextBox 4"/>
          <p:cNvSpPr txBox="1"/>
          <p:nvPr/>
        </p:nvSpPr>
        <p:spPr>
          <a:xfrm>
            <a:off x="457200" y="964019"/>
            <a:ext cx="7946735" cy="4678204"/>
          </a:xfrm>
          <a:prstGeom prst="rect">
            <a:avLst/>
          </a:prstGeom>
          <a:noFill/>
        </p:spPr>
        <p:txBody>
          <a:bodyPr wrap="square" rtlCol="0">
            <a:spAutoFit/>
          </a:bodyPr>
          <a:lstStyle/>
          <a:p>
            <a:endParaRPr lang="en-NZ" sz="1200" b="1" dirty="0"/>
          </a:p>
          <a:p>
            <a:r>
              <a:rPr lang="en-NZ" sz="1300" b="1" dirty="0" smtClean="0"/>
              <a:t>Feedback</a:t>
            </a:r>
          </a:p>
          <a:p>
            <a:endParaRPr lang="en-NZ" sz="1300" dirty="0"/>
          </a:p>
          <a:p>
            <a:r>
              <a:rPr lang="en-NZ" sz="1300" dirty="0" smtClean="0"/>
              <a:t>You are invited to provide feedback on the proposed structure.  You can do this by: </a:t>
            </a:r>
            <a:endParaRPr lang="en-NZ" sz="1300" dirty="0"/>
          </a:p>
          <a:p>
            <a:r>
              <a:rPr lang="en-NZ" sz="1300" dirty="0"/>
              <a:t> </a:t>
            </a:r>
          </a:p>
          <a:p>
            <a:pPr marL="171450" indent="-171450">
              <a:buFont typeface="Arial" panose="020B0604020202020204" pitchFamily="34" charset="0"/>
              <a:buChar char="•"/>
            </a:pPr>
            <a:r>
              <a:rPr lang="en-NZ" sz="1300" dirty="0" smtClean="0"/>
              <a:t>Arranging a meeting with me, or</a:t>
            </a:r>
          </a:p>
          <a:p>
            <a:pPr marL="171450" indent="-171450">
              <a:buFont typeface="Arial" panose="020B0604020202020204" pitchFamily="34" charset="0"/>
              <a:buChar char="•"/>
            </a:pPr>
            <a:r>
              <a:rPr lang="en-NZ" sz="1300" dirty="0" smtClean="0"/>
              <a:t>Telephone: </a:t>
            </a:r>
            <a:r>
              <a:rPr lang="en-NZ" sz="1300" dirty="0" smtClean="0"/>
              <a:t> </a:t>
            </a:r>
            <a:endParaRPr lang="en-NZ" sz="1300" dirty="0"/>
          </a:p>
          <a:p>
            <a:pPr marL="171450" indent="-171450">
              <a:buFont typeface="Arial" panose="020B0604020202020204" pitchFamily="34" charset="0"/>
              <a:buChar char="•"/>
            </a:pPr>
            <a:r>
              <a:rPr lang="en-US" sz="1300" dirty="0" smtClean="0"/>
              <a:t>Email: </a:t>
            </a:r>
          </a:p>
          <a:p>
            <a:pPr marL="171450" indent="-171450">
              <a:buFont typeface="Arial" panose="020B0604020202020204" pitchFamily="34" charset="0"/>
              <a:buChar char="•"/>
            </a:pPr>
            <a:endParaRPr lang="en-NZ" sz="1300" dirty="0"/>
          </a:p>
          <a:p>
            <a:r>
              <a:rPr lang="en-NZ" sz="1300" b="1" dirty="0" smtClean="0"/>
              <a:t>Representation</a:t>
            </a:r>
          </a:p>
          <a:p>
            <a:endParaRPr lang="en-NZ" sz="1300" b="1" dirty="0"/>
          </a:p>
          <a:p>
            <a:r>
              <a:rPr lang="en-US" sz="1300" dirty="0" smtClean="0"/>
              <a:t>You </a:t>
            </a:r>
            <a:r>
              <a:rPr lang="en-US" sz="1300" dirty="0"/>
              <a:t>are </a:t>
            </a:r>
            <a:r>
              <a:rPr lang="en-US" sz="1300" dirty="0" smtClean="0"/>
              <a:t>entitled to seek </a:t>
            </a:r>
            <a:r>
              <a:rPr lang="en-US" sz="1300" dirty="0"/>
              <a:t>independent </a:t>
            </a:r>
            <a:r>
              <a:rPr lang="en-US" sz="1300" dirty="0" smtClean="0"/>
              <a:t>advice on any aspect of this proposal; and have that person or a support </a:t>
            </a:r>
            <a:r>
              <a:rPr lang="en-US" sz="1300" dirty="0"/>
              <a:t>person attend any future meeting to discuss these changes. </a:t>
            </a:r>
            <a:endParaRPr lang="en-US" sz="1300" dirty="0" smtClean="0"/>
          </a:p>
          <a:p>
            <a:endParaRPr lang="en-NZ" sz="1300" dirty="0"/>
          </a:p>
          <a:p>
            <a:r>
              <a:rPr lang="en-NZ" sz="1300" b="1" dirty="0" smtClean="0"/>
              <a:t>Redundancy Entitlements</a:t>
            </a:r>
          </a:p>
          <a:p>
            <a:endParaRPr lang="en-NZ" sz="1300" dirty="0" smtClean="0"/>
          </a:p>
          <a:p>
            <a:pPr marL="171450" indent="-171450">
              <a:buFont typeface="Arial" panose="020B0604020202020204" pitchFamily="34" charset="0"/>
              <a:buChar char="•"/>
            </a:pPr>
            <a:r>
              <a:rPr lang="en-NZ" sz="1300" dirty="0" smtClean="0"/>
              <a:t>If redundancies are required, redundancy entitlements will be as per the relevant employment agreement.</a:t>
            </a:r>
          </a:p>
          <a:p>
            <a:pPr marL="171450" indent="-171450">
              <a:buFont typeface="Arial" panose="020B0604020202020204" pitchFamily="34" charset="0"/>
              <a:buChar char="•"/>
            </a:pPr>
            <a:r>
              <a:rPr lang="en-NZ" sz="1300" dirty="0" smtClean="0"/>
              <a:t>In addition we will offer an outplacement support package to help secure other employment. </a:t>
            </a:r>
          </a:p>
          <a:p>
            <a:endParaRPr lang="en-NZ" sz="1300" dirty="0"/>
          </a:p>
          <a:p>
            <a:r>
              <a:rPr lang="en-NZ" sz="1300" b="1" dirty="0" smtClean="0"/>
              <a:t>If you need assistance or support at any time during the process you can also call EAP Services on a confidential basis</a:t>
            </a:r>
          </a:p>
          <a:p>
            <a:pPr algn="ctr"/>
            <a:endParaRPr lang="en-US" sz="1300" b="1" dirty="0" smtClean="0"/>
          </a:p>
          <a:p>
            <a:pPr algn="ctr"/>
            <a:r>
              <a:rPr lang="en-US" sz="1300" b="1" dirty="0" smtClean="0"/>
              <a:t>0800 </a:t>
            </a:r>
            <a:r>
              <a:rPr lang="en-US" sz="1300" b="1" dirty="0"/>
              <a:t>327 669</a:t>
            </a:r>
            <a:r>
              <a:rPr lang="en-NZ" sz="1300" dirty="0" smtClean="0"/>
              <a:t> </a:t>
            </a:r>
            <a:endParaRPr lang="en-NZ" sz="1300" dirty="0"/>
          </a:p>
        </p:txBody>
      </p:sp>
    </p:spTree>
    <p:extLst>
      <p:ext uri="{BB962C8B-B14F-4D97-AF65-F5344CB8AC3E}">
        <p14:creationId xmlns:p14="http://schemas.microsoft.com/office/powerpoint/2010/main" val="40565244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CA39ECF-4A2F-4FB4-97BB-E989B3A438C6}" type="slidenum">
              <a:rPr lang="en-NZ" smtClean="0">
                <a:solidFill>
                  <a:prstClr val="black">
                    <a:tint val="75000"/>
                  </a:prstClr>
                </a:solidFill>
              </a:rPr>
              <a:pPr/>
              <a:t>9</a:t>
            </a:fld>
            <a:endParaRPr lang="en-NZ" dirty="0">
              <a:solidFill>
                <a:prstClr val="black">
                  <a:tint val="75000"/>
                </a:prstClr>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1828737388"/>
              </p:ext>
            </p:extLst>
          </p:nvPr>
        </p:nvGraphicFramePr>
        <p:xfrm>
          <a:off x="602512" y="246439"/>
          <a:ext cx="8137451" cy="5956388"/>
        </p:xfrm>
        <a:graphic>
          <a:graphicData uri="http://schemas.openxmlformats.org/drawingml/2006/table">
            <a:tbl>
              <a:tblPr firstRow="1" firstCol="1" bandRow="1" bandCol="1">
                <a:tableStyleId>{21E4AEA4-8DFA-4A89-87EB-49C32662AFE0}</a:tableStyleId>
              </a:tblPr>
              <a:tblGrid>
                <a:gridCol w="2204397"/>
                <a:gridCol w="4404477"/>
                <a:gridCol w="1528577"/>
              </a:tblGrid>
              <a:tr h="477951">
                <a:tc gridSpan="3">
                  <a:txBody>
                    <a:bodyPr/>
                    <a:lstStyle/>
                    <a:p>
                      <a:pPr marL="0" marR="0" algn="ctr">
                        <a:spcBef>
                          <a:spcPts val="0"/>
                        </a:spcBef>
                        <a:spcAft>
                          <a:spcPts val="0"/>
                        </a:spcAft>
                      </a:pPr>
                      <a:r>
                        <a:rPr lang="en-NZ" sz="1800" dirty="0" smtClean="0">
                          <a:solidFill>
                            <a:schemeClr val="tx1"/>
                          </a:solidFill>
                        </a:rPr>
                        <a:t>Provisional Timetable</a:t>
                      </a:r>
                      <a:endParaRPr lang="en-NZ"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78409" marR="78409" marT="39205" marB="39205" anchor="ctr">
                    <a:solidFill>
                      <a:schemeClr val="accent5">
                        <a:lumMod val="40000"/>
                        <a:lumOff val="60000"/>
                      </a:schemeClr>
                    </a:solidFill>
                  </a:tcPr>
                </a:tc>
                <a:tc hMerge="1">
                  <a:txBody>
                    <a:bodyPr/>
                    <a:lstStyle/>
                    <a:p>
                      <a:endParaRPr lang="en-NZ"/>
                    </a:p>
                  </a:txBody>
                  <a:tcPr/>
                </a:tc>
                <a:tc hMerge="1">
                  <a:txBody>
                    <a:bodyPr/>
                    <a:lstStyle/>
                    <a:p>
                      <a:endParaRPr lang="en-NZ"/>
                    </a:p>
                  </a:txBody>
                  <a:tcPr/>
                </a:tc>
              </a:tr>
              <a:tr h="477951">
                <a:tc>
                  <a:txBody>
                    <a:bodyPr/>
                    <a:lstStyle/>
                    <a:p>
                      <a:pPr marL="0" marR="0" algn="ctr">
                        <a:spcBef>
                          <a:spcPts val="0"/>
                        </a:spcBef>
                        <a:spcAft>
                          <a:spcPts val="0"/>
                        </a:spcAft>
                      </a:pPr>
                      <a:r>
                        <a:rPr lang="en-NZ" sz="1300" dirty="0">
                          <a:solidFill>
                            <a:schemeClr val="tx1"/>
                          </a:solidFill>
                          <a:effectLst/>
                          <a:latin typeface="+mn-lt"/>
                        </a:rPr>
                        <a:t>Step</a:t>
                      </a:r>
                      <a:endParaRPr lang="en-NZ" sz="1300" dirty="0">
                        <a:solidFill>
                          <a:schemeClr val="tx1"/>
                        </a:solidFill>
                        <a:effectLst/>
                        <a:latin typeface="+mn-lt"/>
                        <a:ea typeface="Times New Roman" panose="02020603050405020304" pitchFamily="18" charset="0"/>
                        <a:cs typeface="Times New Roman" panose="02020603050405020304" pitchFamily="18" charset="0"/>
                      </a:endParaRPr>
                    </a:p>
                  </a:txBody>
                  <a:tcPr marL="78409" marR="78409" marT="39205" marB="39205" anchor="ctr">
                    <a:solidFill>
                      <a:schemeClr val="accent5">
                        <a:lumMod val="40000"/>
                        <a:lumOff val="60000"/>
                      </a:schemeClr>
                    </a:solidFill>
                  </a:tcPr>
                </a:tc>
                <a:tc>
                  <a:txBody>
                    <a:bodyPr/>
                    <a:lstStyle/>
                    <a:p>
                      <a:pPr marL="0" marR="628650" algn="ctr">
                        <a:spcBef>
                          <a:spcPts val="0"/>
                        </a:spcBef>
                        <a:spcAft>
                          <a:spcPts val="0"/>
                        </a:spcAft>
                      </a:pPr>
                      <a:r>
                        <a:rPr lang="en-NZ" sz="1300" b="1" dirty="0">
                          <a:effectLst/>
                          <a:latin typeface="+mn-lt"/>
                        </a:rPr>
                        <a:t>Activity</a:t>
                      </a:r>
                      <a:endParaRPr lang="en-NZ" sz="1300" b="1" dirty="0">
                        <a:effectLst/>
                        <a:latin typeface="+mn-lt"/>
                        <a:ea typeface="Times New Roman" panose="02020603050405020304" pitchFamily="18" charset="0"/>
                        <a:cs typeface="Times New Roman" panose="02020603050405020304" pitchFamily="18" charset="0"/>
                      </a:endParaRPr>
                    </a:p>
                  </a:txBody>
                  <a:tcPr marL="78409" marR="78409" marT="39205" marB="39205" anchor="ctr">
                    <a:solidFill>
                      <a:schemeClr val="accent5">
                        <a:lumMod val="20000"/>
                        <a:lumOff val="80000"/>
                      </a:schemeClr>
                    </a:solidFill>
                  </a:tcPr>
                </a:tc>
                <a:tc>
                  <a:txBody>
                    <a:bodyPr/>
                    <a:lstStyle/>
                    <a:p>
                      <a:pPr marL="0" marR="0" algn="ctr">
                        <a:spcBef>
                          <a:spcPts val="0"/>
                        </a:spcBef>
                        <a:spcAft>
                          <a:spcPts val="0"/>
                        </a:spcAft>
                      </a:pPr>
                      <a:r>
                        <a:rPr lang="en-NZ" sz="1300" b="1" dirty="0">
                          <a:effectLst/>
                          <a:latin typeface="+mn-lt"/>
                        </a:rPr>
                        <a:t>Date</a:t>
                      </a:r>
                      <a:endParaRPr lang="en-NZ" sz="1300" b="1" dirty="0">
                        <a:effectLst/>
                        <a:latin typeface="+mn-lt"/>
                        <a:ea typeface="Times New Roman" panose="02020603050405020304" pitchFamily="18" charset="0"/>
                        <a:cs typeface="Times New Roman" panose="02020603050405020304" pitchFamily="18" charset="0"/>
                      </a:endParaRPr>
                    </a:p>
                  </a:txBody>
                  <a:tcPr marL="78409" marR="78409" marT="39205" marB="39205" anchor="ctr">
                    <a:solidFill>
                      <a:schemeClr val="accent5">
                        <a:lumMod val="20000"/>
                        <a:lumOff val="80000"/>
                      </a:schemeClr>
                    </a:solidFill>
                  </a:tcPr>
                </a:tc>
              </a:tr>
              <a:tr h="1097366">
                <a:tc>
                  <a:txBody>
                    <a:bodyPr/>
                    <a:lstStyle/>
                    <a:p>
                      <a:pPr marL="0" marR="0" lvl="0" indent="0">
                        <a:spcBef>
                          <a:spcPts val="0"/>
                        </a:spcBef>
                        <a:spcAft>
                          <a:spcPts val="0"/>
                        </a:spcAft>
                        <a:buFont typeface="+mj-lt"/>
                        <a:buNone/>
                      </a:pPr>
                      <a:r>
                        <a:rPr lang="en-NZ" sz="1300" dirty="0" smtClean="0">
                          <a:solidFill>
                            <a:schemeClr val="tx1"/>
                          </a:solidFill>
                          <a:effectLst/>
                          <a:latin typeface="+mn-lt"/>
                        </a:rPr>
                        <a:t>Announcement of proposed</a:t>
                      </a:r>
                      <a:r>
                        <a:rPr lang="en-NZ" sz="1300" baseline="0" dirty="0" smtClean="0">
                          <a:solidFill>
                            <a:schemeClr val="tx1"/>
                          </a:solidFill>
                          <a:effectLst/>
                          <a:latin typeface="+mn-lt"/>
                        </a:rPr>
                        <a:t> restructure</a:t>
                      </a:r>
                      <a:r>
                        <a:rPr lang="en-NZ" sz="1300" dirty="0" smtClean="0">
                          <a:solidFill>
                            <a:schemeClr val="tx1"/>
                          </a:solidFill>
                          <a:effectLst/>
                          <a:latin typeface="+mn-lt"/>
                        </a:rPr>
                        <a:t> </a:t>
                      </a:r>
                      <a:endParaRPr lang="en-NZ" sz="1300" dirty="0">
                        <a:solidFill>
                          <a:schemeClr val="tx1"/>
                        </a:solidFill>
                        <a:effectLst/>
                        <a:latin typeface="+mn-lt"/>
                        <a:ea typeface="Times New Roman" panose="02020603050405020304" pitchFamily="18" charset="0"/>
                        <a:cs typeface="Times New Roman" panose="02020603050405020304" pitchFamily="18" charset="0"/>
                      </a:endParaRPr>
                    </a:p>
                  </a:txBody>
                  <a:tcPr marL="58807" marR="58807" marT="7623" marB="0" anchor="ctr">
                    <a:solidFill>
                      <a:schemeClr val="accent5">
                        <a:lumMod val="40000"/>
                        <a:lumOff val="60000"/>
                      </a:schemeClr>
                    </a:solidFill>
                  </a:tcPr>
                </a:tc>
                <a:tc>
                  <a:txBody>
                    <a:bodyPr/>
                    <a:lstStyle/>
                    <a:p>
                      <a:pPr marL="342900" marR="0" lvl="0" indent="-342900">
                        <a:spcBef>
                          <a:spcPts val="0"/>
                        </a:spcBef>
                        <a:spcAft>
                          <a:spcPts val="0"/>
                        </a:spcAft>
                        <a:buFont typeface="Symbol" panose="05050102010706020507" pitchFamily="18" charset="2"/>
                        <a:buChar char=""/>
                        <a:tabLst>
                          <a:tab pos="246380" algn="l"/>
                        </a:tabLst>
                      </a:pPr>
                      <a:r>
                        <a:rPr lang="en-NZ" sz="1300" dirty="0" smtClean="0">
                          <a:effectLst/>
                          <a:latin typeface="+mn-lt"/>
                        </a:rPr>
                        <a:t>Presentation</a:t>
                      </a:r>
                      <a:r>
                        <a:rPr lang="en-NZ" sz="1300" dirty="0">
                          <a:effectLst/>
                          <a:latin typeface="+mn-lt"/>
                        </a:rPr>
                        <a:t> </a:t>
                      </a:r>
                    </a:p>
                    <a:p>
                      <a:pPr marL="0" marR="0" lvl="0" indent="0">
                        <a:spcBef>
                          <a:spcPts val="0"/>
                        </a:spcBef>
                        <a:spcAft>
                          <a:spcPts val="0"/>
                        </a:spcAft>
                        <a:buFont typeface="Symbol" panose="05050102010706020507" pitchFamily="18" charset="2"/>
                        <a:buNone/>
                        <a:tabLst>
                          <a:tab pos="246380" algn="l"/>
                        </a:tabLst>
                      </a:pPr>
                      <a:endParaRPr lang="en-NZ" sz="1300" dirty="0" smtClean="0">
                        <a:effectLst/>
                        <a:latin typeface="+mn-lt"/>
                      </a:endParaRPr>
                    </a:p>
                    <a:p>
                      <a:pPr marL="342900" marR="0" lvl="0" indent="-342900">
                        <a:spcBef>
                          <a:spcPts val="0"/>
                        </a:spcBef>
                        <a:spcAft>
                          <a:spcPts val="0"/>
                        </a:spcAft>
                        <a:buFont typeface="Symbol" panose="05050102010706020507" pitchFamily="18" charset="2"/>
                        <a:buChar char=""/>
                        <a:tabLst>
                          <a:tab pos="246380" algn="l"/>
                        </a:tabLst>
                      </a:pPr>
                      <a:r>
                        <a:rPr lang="en-NZ" sz="1300" dirty="0" smtClean="0">
                          <a:effectLst/>
                          <a:latin typeface="+mn-lt"/>
                        </a:rPr>
                        <a:t>Information distributed</a:t>
                      </a:r>
                      <a:r>
                        <a:rPr lang="en-NZ" sz="1300" dirty="0">
                          <a:effectLst/>
                          <a:latin typeface="+mn-lt"/>
                        </a:rPr>
                        <a:t>. </a:t>
                      </a:r>
                    </a:p>
                    <a:p>
                      <a:pPr marL="0" marR="0">
                        <a:spcBef>
                          <a:spcPts val="0"/>
                        </a:spcBef>
                        <a:spcAft>
                          <a:spcPts val="0"/>
                        </a:spcAft>
                      </a:pPr>
                      <a:r>
                        <a:rPr lang="en-NZ" sz="1300" dirty="0">
                          <a:effectLst/>
                          <a:latin typeface="+mn-lt"/>
                        </a:rPr>
                        <a:t> </a:t>
                      </a:r>
                      <a:endParaRPr lang="en-NZ" sz="1300" dirty="0">
                        <a:effectLst/>
                        <a:latin typeface="+mn-lt"/>
                        <a:ea typeface="Times New Roman" panose="02020603050405020304" pitchFamily="18" charset="0"/>
                        <a:cs typeface="Times New Roman" panose="02020603050405020304" pitchFamily="18" charset="0"/>
                      </a:endParaRPr>
                    </a:p>
                  </a:txBody>
                  <a:tcPr marL="58807" marR="58807" marT="7623" marB="0" anchor="ctr">
                    <a:solidFill>
                      <a:schemeClr val="accent5">
                        <a:lumMod val="20000"/>
                        <a:lumOff val="80000"/>
                      </a:schemeClr>
                    </a:solidFill>
                  </a:tcPr>
                </a:tc>
                <a:tc>
                  <a:txBody>
                    <a:bodyPr/>
                    <a:lstStyle/>
                    <a:p>
                      <a:pPr marL="0" marR="0" algn="ctr">
                        <a:spcBef>
                          <a:spcPts val="0"/>
                        </a:spcBef>
                        <a:spcAft>
                          <a:spcPts val="0"/>
                        </a:spcAft>
                      </a:pPr>
                      <a:r>
                        <a:rPr lang="en-NZ" sz="1300" b="1" dirty="0" smtClean="0">
                          <a:solidFill>
                            <a:schemeClr val="tx1"/>
                          </a:solidFill>
                          <a:effectLst/>
                          <a:latin typeface="+mn-lt"/>
                          <a:ea typeface="Times New Roman" panose="02020603050405020304" pitchFamily="18" charset="0"/>
                          <a:cs typeface="Times New Roman" panose="02020603050405020304" pitchFamily="18" charset="0"/>
                        </a:rPr>
                        <a:t>[Date]</a:t>
                      </a:r>
                      <a:endParaRPr lang="en-NZ" sz="1300" b="1" dirty="0">
                        <a:solidFill>
                          <a:schemeClr val="tx1"/>
                        </a:solidFill>
                        <a:effectLst/>
                        <a:latin typeface="+mn-lt"/>
                        <a:ea typeface="Times New Roman" panose="02020603050405020304" pitchFamily="18" charset="0"/>
                        <a:cs typeface="Times New Roman" panose="02020603050405020304" pitchFamily="18" charset="0"/>
                      </a:endParaRPr>
                    </a:p>
                  </a:txBody>
                  <a:tcPr marL="58807" marR="58807" marT="7623" marB="0" anchor="ctr">
                    <a:solidFill>
                      <a:schemeClr val="accent5">
                        <a:lumMod val="20000"/>
                        <a:lumOff val="80000"/>
                      </a:schemeClr>
                    </a:solidFill>
                  </a:tcPr>
                </a:tc>
              </a:tr>
              <a:tr h="916074">
                <a:tc>
                  <a:txBody>
                    <a:bodyPr/>
                    <a:lstStyle/>
                    <a:p>
                      <a:pPr marL="0" marR="0" lvl="0" indent="0">
                        <a:spcBef>
                          <a:spcPts val="0"/>
                        </a:spcBef>
                        <a:spcAft>
                          <a:spcPts val="0"/>
                        </a:spcAft>
                        <a:buFont typeface="+mj-lt"/>
                        <a:buNone/>
                      </a:pPr>
                      <a:r>
                        <a:rPr lang="en-NZ" sz="1300" dirty="0" smtClean="0">
                          <a:solidFill>
                            <a:schemeClr val="tx1"/>
                          </a:solidFill>
                          <a:effectLst/>
                          <a:latin typeface="+mn-lt"/>
                        </a:rPr>
                        <a:t>Consultation</a:t>
                      </a:r>
                      <a:endParaRPr lang="en-NZ" sz="1300" dirty="0">
                        <a:solidFill>
                          <a:schemeClr val="tx1"/>
                        </a:solidFill>
                        <a:effectLst/>
                        <a:latin typeface="+mn-lt"/>
                        <a:ea typeface="Times New Roman" panose="02020603050405020304" pitchFamily="18" charset="0"/>
                        <a:cs typeface="Times New Roman" panose="02020603050405020304" pitchFamily="18" charset="0"/>
                      </a:endParaRPr>
                    </a:p>
                  </a:txBody>
                  <a:tcPr marL="58807" marR="58807" marT="7623" marB="0" anchor="ctr">
                    <a:solidFill>
                      <a:schemeClr val="accent5">
                        <a:lumMod val="40000"/>
                        <a:lumOff val="60000"/>
                      </a:schemeClr>
                    </a:solidFill>
                  </a:tcPr>
                </a:tc>
                <a:tc>
                  <a:txBody>
                    <a:bodyPr/>
                    <a:lstStyle/>
                    <a:p>
                      <a:pPr marL="342900" marR="0" lvl="0" indent="-342900">
                        <a:spcBef>
                          <a:spcPts val="0"/>
                        </a:spcBef>
                        <a:spcAft>
                          <a:spcPts val="0"/>
                        </a:spcAft>
                        <a:buFont typeface="Symbol" panose="05050102010706020507" pitchFamily="18" charset="2"/>
                        <a:buChar char=""/>
                        <a:tabLst>
                          <a:tab pos="246380" algn="l"/>
                        </a:tabLst>
                      </a:pPr>
                      <a:endParaRPr lang="en-NZ" sz="1300" dirty="0" smtClean="0">
                        <a:effectLst/>
                        <a:latin typeface="+mn-lt"/>
                      </a:endParaRPr>
                    </a:p>
                    <a:p>
                      <a:pPr marL="342900" marR="0" lvl="0" indent="-342900">
                        <a:spcBef>
                          <a:spcPts val="0"/>
                        </a:spcBef>
                        <a:spcAft>
                          <a:spcPts val="0"/>
                        </a:spcAft>
                        <a:buFont typeface="Symbol" panose="05050102010706020507" pitchFamily="18" charset="2"/>
                        <a:buChar char=""/>
                        <a:tabLst>
                          <a:tab pos="246380" algn="l"/>
                        </a:tabLst>
                      </a:pPr>
                      <a:r>
                        <a:rPr lang="en-NZ" sz="1300" dirty="0" smtClean="0">
                          <a:effectLst/>
                          <a:latin typeface="+mn-lt"/>
                        </a:rPr>
                        <a:t>Feedback </a:t>
                      </a:r>
                      <a:r>
                        <a:rPr lang="en-NZ" sz="1300" dirty="0">
                          <a:effectLst/>
                          <a:latin typeface="+mn-lt"/>
                        </a:rPr>
                        <a:t>via </a:t>
                      </a:r>
                      <a:r>
                        <a:rPr lang="en-NZ" sz="1300" dirty="0" smtClean="0">
                          <a:effectLst/>
                          <a:latin typeface="+mn-lt"/>
                        </a:rPr>
                        <a:t>discussion, meetings or email </a:t>
                      </a:r>
                      <a:endParaRPr lang="en-NZ" sz="1300" dirty="0">
                        <a:effectLst/>
                        <a:latin typeface="+mn-lt"/>
                      </a:endParaRPr>
                    </a:p>
                    <a:p>
                      <a:pPr marL="0" marR="0">
                        <a:spcBef>
                          <a:spcPts val="0"/>
                        </a:spcBef>
                        <a:spcAft>
                          <a:spcPts val="0"/>
                        </a:spcAft>
                      </a:pPr>
                      <a:r>
                        <a:rPr lang="en-NZ" sz="1300" dirty="0">
                          <a:effectLst/>
                          <a:latin typeface="+mn-lt"/>
                        </a:rPr>
                        <a:t> </a:t>
                      </a:r>
                      <a:endParaRPr lang="en-NZ" sz="1300" dirty="0">
                        <a:effectLst/>
                        <a:latin typeface="+mn-lt"/>
                        <a:ea typeface="Times New Roman" panose="02020603050405020304" pitchFamily="18" charset="0"/>
                        <a:cs typeface="Times New Roman" panose="02020603050405020304" pitchFamily="18" charset="0"/>
                      </a:endParaRPr>
                    </a:p>
                  </a:txBody>
                  <a:tcPr marL="58807" marR="58807" marT="7623" marB="0" anchor="ctr">
                    <a:solidFill>
                      <a:schemeClr val="accent5">
                        <a:lumMod val="20000"/>
                        <a:lumOff val="80000"/>
                      </a:schemeClr>
                    </a:solidFill>
                  </a:tcPr>
                </a:tc>
                <a:tc>
                  <a:txBody>
                    <a:bodyPr/>
                    <a:lstStyle/>
                    <a:p>
                      <a:pPr marL="15875" marR="0" lvl="0" indent="0" algn="ctr" defTabSz="914400" rtl="0" eaLnBrk="1" fontAlgn="auto" latinLnBrk="0" hangingPunct="1">
                        <a:lnSpc>
                          <a:spcPct val="100000"/>
                        </a:lnSpc>
                        <a:spcBef>
                          <a:spcPts val="0"/>
                        </a:spcBef>
                        <a:spcAft>
                          <a:spcPts val="0"/>
                        </a:spcAft>
                        <a:buClrTx/>
                        <a:buSzTx/>
                        <a:buFontTx/>
                        <a:buNone/>
                        <a:tabLst/>
                        <a:defRPr/>
                      </a:pPr>
                      <a:r>
                        <a:rPr lang="en-NZ" sz="1300" b="1" dirty="0" smtClean="0">
                          <a:solidFill>
                            <a:schemeClr val="tx1"/>
                          </a:solidFill>
                          <a:effectLst/>
                          <a:latin typeface="+mn-lt"/>
                          <a:ea typeface="Times New Roman" panose="02020603050405020304" pitchFamily="18" charset="0"/>
                          <a:cs typeface="Times New Roman" panose="02020603050405020304" pitchFamily="18" charset="0"/>
                        </a:rPr>
                        <a:t>[Date]</a:t>
                      </a:r>
                    </a:p>
                    <a:p>
                      <a:pPr marL="15875" marR="0" algn="ctr">
                        <a:spcBef>
                          <a:spcPts val="0"/>
                        </a:spcBef>
                        <a:spcAft>
                          <a:spcPts val="0"/>
                        </a:spcAft>
                      </a:pPr>
                      <a:endParaRPr lang="en-NZ" sz="1300" b="1" dirty="0">
                        <a:effectLst/>
                        <a:latin typeface="+mn-lt"/>
                        <a:ea typeface="Times New Roman" panose="02020603050405020304" pitchFamily="18" charset="0"/>
                        <a:cs typeface="Times New Roman" panose="02020603050405020304" pitchFamily="18" charset="0"/>
                      </a:endParaRPr>
                    </a:p>
                  </a:txBody>
                  <a:tcPr marL="58807" marR="58807" marT="7623" marB="0" anchor="ctr">
                    <a:solidFill>
                      <a:schemeClr val="accent5">
                        <a:lumMod val="20000"/>
                        <a:lumOff val="80000"/>
                      </a:schemeClr>
                    </a:solidFill>
                  </a:tcPr>
                </a:tc>
              </a:tr>
              <a:tr h="1480246">
                <a:tc>
                  <a:txBody>
                    <a:bodyPr/>
                    <a:lstStyle/>
                    <a:p>
                      <a:pPr marL="0" marR="0" lvl="0" indent="0">
                        <a:spcBef>
                          <a:spcPts val="0"/>
                        </a:spcBef>
                        <a:spcAft>
                          <a:spcPts val="0"/>
                        </a:spcAft>
                        <a:buFont typeface="+mj-lt"/>
                        <a:buNone/>
                      </a:pPr>
                      <a:r>
                        <a:rPr lang="en-NZ" sz="1300" dirty="0" smtClean="0">
                          <a:solidFill>
                            <a:schemeClr val="tx1"/>
                          </a:solidFill>
                          <a:effectLst/>
                          <a:latin typeface="+mn-lt"/>
                        </a:rPr>
                        <a:t>Consideration of Feedback and Decision</a:t>
                      </a:r>
                      <a:endParaRPr lang="en-NZ" sz="1300" dirty="0">
                        <a:solidFill>
                          <a:schemeClr val="tx1"/>
                        </a:solidFill>
                        <a:effectLst/>
                        <a:latin typeface="+mn-lt"/>
                        <a:ea typeface="Times New Roman" panose="02020603050405020304" pitchFamily="18" charset="0"/>
                        <a:cs typeface="Times New Roman" panose="02020603050405020304" pitchFamily="18" charset="0"/>
                      </a:endParaRPr>
                    </a:p>
                  </a:txBody>
                  <a:tcPr marL="58807" marR="58807" marT="7623" marB="0" anchor="ctr">
                    <a:solidFill>
                      <a:schemeClr val="accent5">
                        <a:lumMod val="40000"/>
                        <a:lumOff val="60000"/>
                      </a:schemeClr>
                    </a:solidFill>
                  </a:tcPr>
                </a:tc>
                <a:tc>
                  <a:txBody>
                    <a:bodyPr/>
                    <a:lstStyle/>
                    <a:p>
                      <a:pPr marL="342900" marR="0" lvl="0" indent="-342900">
                        <a:spcBef>
                          <a:spcPts val="0"/>
                        </a:spcBef>
                        <a:spcAft>
                          <a:spcPts val="0"/>
                        </a:spcAft>
                        <a:buFont typeface="Symbol" panose="05050102010706020507" pitchFamily="18" charset="2"/>
                        <a:buChar char=""/>
                        <a:tabLst>
                          <a:tab pos="246380" algn="l"/>
                        </a:tabLst>
                      </a:pPr>
                      <a:endParaRPr lang="en-NZ" sz="1300" dirty="0" smtClean="0">
                        <a:effectLst/>
                        <a:latin typeface="+mn-lt"/>
                      </a:endParaRPr>
                    </a:p>
                    <a:p>
                      <a:pPr marL="342900" marR="0" lvl="0" indent="-342900">
                        <a:spcBef>
                          <a:spcPts val="0"/>
                        </a:spcBef>
                        <a:spcAft>
                          <a:spcPts val="0"/>
                        </a:spcAft>
                        <a:buFont typeface="Symbol" panose="05050102010706020507" pitchFamily="18" charset="2"/>
                        <a:buChar char=""/>
                        <a:tabLst>
                          <a:tab pos="246380" algn="l"/>
                        </a:tabLst>
                      </a:pPr>
                      <a:r>
                        <a:rPr lang="en-NZ" sz="1300" dirty="0" smtClean="0">
                          <a:effectLst/>
                          <a:latin typeface="+mn-lt"/>
                        </a:rPr>
                        <a:t>Feedback </a:t>
                      </a:r>
                      <a:r>
                        <a:rPr lang="en-NZ" sz="1300" dirty="0">
                          <a:effectLst/>
                          <a:latin typeface="+mn-lt"/>
                        </a:rPr>
                        <a:t>reviewed </a:t>
                      </a:r>
                      <a:endParaRPr lang="en-NZ" sz="1300" dirty="0" smtClean="0">
                        <a:effectLst/>
                        <a:latin typeface="+mn-lt"/>
                      </a:endParaRPr>
                    </a:p>
                    <a:p>
                      <a:pPr marL="0" marR="0" lvl="0" indent="0">
                        <a:spcBef>
                          <a:spcPts val="0"/>
                        </a:spcBef>
                        <a:spcAft>
                          <a:spcPts val="0"/>
                        </a:spcAft>
                        <a:buFont typeface="Symbol" panose="05050102010706020507" pitchFamily="18" charset="2"/>
                        <a:buNone/>
                        <a:tabLst>
                          <a:tab pos="246380" algn="l"/>
                        </a:tabLst>
                      </a:pPr>
                      <a:r>
                        <a:rPr lang="en-NZ" sz="1300" dirty="0">
                          <a:effectLst/>
                          <a:latin typeface="+mn-lt"/>
                        </a:rPr>
                        <a:t> </a:t>
                      </a:r>
                    </a:p>
                    <a:p>
                      <a:pPr marL="342900" marR="0" lvl="0" indent="-342900">
                        <a:spcBef>
                          <a:spcPts val="0"/>
                        </a:spcBef>
                        <a:spcAft>
                          <a:spcPts val="0"/>
                        </a:spcAft>
                        <a:buFont typeface="Symbol" panose="05050102010706020507" pitchFamily="18" charset="2"/>
                        <a:buChar char=""/>
                        <a:tabLst>
                          <a:tab pos="246380" algn="l"/>
                        </a:tabLst>
                      </a:pPr>
                      <a:r>
                        <a:rPr lang="en-NZ" sz="1300" dirty="0">
                          <a:effectLst/>
                          <a:latin typeface="+mn-lt"/>
                        </a:rPr>
                        <a:t>Final </a:t>
                      </a:r>
                      <a:r>
                        <a:rPr lang="en-NZ" sz="1300" dirty="0" smtClean="0">
                          <a:effectLst/>
                          <a:latin typeface="+mn-lt"/>
                        </a:rPr>
                        <a:t>decision </a:t>
                      </a:r>
                      <a:r>
                        <a:rPr lang="en-NZ" sz="1300" dirty="0">
                          <a:effectLst/>
                          <a:latin typeface="+mn-lt"/>
                        </a:rPr>
                        <a:t>made </a:t>
                      </a:r>
                      <a:r>
                        <a:rPr lang="en-NZ" sz="1300" dirty="0" smtClean="0">
                          <a:effectLst/>
                          <a:latin typeface="+mn-lt"/>
                        </a:rPr>
                        <a:t>on proposed structure</a:t>
                      </a:r>
                    </a:p>
                    <a:p>
                      <a:pPr marL="246380" marR="0" indent="-228600">
                        <a:spcBef>
                          <a:spcPts val="0"/>
                        </a:spcBef>
                        <a:spcAft>
                          <a:spcPts val="0"/>
                        </a:spcAft>
                      </a:pPr>
                      <a:r>
                        <a:rPr lang="en-NZ" sz="1300" dirty="0" smtClean="0">
                          <a:effectLst/>
                          <a:latin typeface="+mn-lt"/>
                        </a:rPr>
                        <a:t> </a:t>
                      </a:r>
                    </a:p>
                    <a:p>
                      <a:pPr marL="342900" marR="0" lvl="0" indent="-342900">
                        <a:spcBef>
                          <a:spcPts val="0"/>
                        </a:spcBef>
                        <a:spcAft>
                          <a:spcPts val="0"/>
                        </a:spcAft>
                        <a:buFont typeface="Symbol" panose="05050102010706020507" pitchFamily="18" charset="2"/>
                        <a:buChar char=""/>
                        <a:tabLst>
                          <a:tab pos="246380" algn="l"/>
                        </a:tabLst>
                      </a:pPr>
                      <a:r>
                        <a:rPr lang="en-NZ" sz="1300" dirty="0" smtClean="0">
                          <a:effectLst/>
                          <a:latin typeface="+mn-lt"/>
                        </a:rPr>
                        <a:t>Announcement to staff</a:t>
                      </a:r>
                      <a:endParaRPr lang="en-NZ" sz="1300" dirty="0">
                        <a:effectLst/>
                        <a:latin typeface="+mn-lt"/>
                      </a:endParaRPr>
                    </a:p>
                    <a:p>
                      <a:pPr marL="246380" marR="0" indent="-228600">
                        <a:spcBef>
                          <a:spcPts val="0"/>
                        </a:spcBef>
                        <a:spcAft>
                          <a:spcPts val="0"/>
                        </a:spcAft>
                      </a:pPr>
                      <a:r>
                        <a:rPr lang="en-NZ" sz="1300" dirty="0">
                          <a:effectLst/>
                          <a:latin typeface="+mn-lt"/>
                        </a:rPr>
                        <a:t> </a:t>
                      </a:r>
                    </a:p>
                    <a:p>
                      <a:pPr marL="246380" marR="0" indent="-228600">
                        <a:spcBef>
                          <a:spcPts val="0"/>
                        </a:spcBef>
                        <a:spcAft>
                          <a:spcPts val="0"/>
                        </a:spcAft>
                      </a:pPr>
                      <a:r>
                        <a:rPr lang="en-NZ" sz="1300" dirty="0">
                          <a:effectLst/>
                          <a:latin typeface="+mn-lt"/>
                        </a:rPr>
                        <a:t> </a:t>
                      </a:r>
                      <a:endParaRPr lang="en-NZ" sz="1300" dirty="0">
                        <a:effectLst/>
                        <a:latin typeface="+mn-lt"/>
                        <a:ea typeface="Times New Roman" panose="02020603050405020304" pitchFamily="18" charset="0"/>
                        <a:cs typeface="Times New Roman" panose="02020603050405020304" pitchFamily="18" charset="0"/>
                      </a:endParaRPr>
                    </a:p>
                  </a:txBody>
                  <a:tcPr marL="58807" marR="58807" marT="7623" marB="0" anchor="ctr">
                    <a:solidFill>
                      <a:schemeClr val="accent5">
                        <a:lumMod val="20000"/>
                        <a:lumOff val="80000"/>
                      </a:schemeClr>
                    </a:solidFill>
                  </a:tcPr>
                </a:tc>
                <a:tc>
                  <a:txBody>
                    <a:bodyPr/>
                    <a:lstStyle/>
                    <a:p>
                      <a:pPr marL="15875" marR="0" lvl="0" indent="0" algn="ctr" defTabSz="914400" rtl="0" eaLnBrk="1" fontAlgn="auto" latinLnBrk="0" hangingPunct="1">
                        <a:lnSpc>
                          <a:spcPct val="100000"/>
                        </a:lnSpc>
                        <a:spcBef>
                          <a:spcPts val="0"/>
                        </a:spcBef>
                        <a:spcAft>
                          <a:spcPts val="0"/>
                        </a:spcAft>
                        <a:buClrTx/>
                        <a:buSzTx/>
                        <a:buFontTx/>
                        <a:buNone/>
                        <a:tabLst/>
                        <a:defRPr/>
                      </a:pPr>
                      <a:r>
                        <a:rPr lang="en-NZ" sz="1300" b="1" dirty="0" smtClean="0">
                          <a:solidFill>
                            <a:schemeClr val="tx1"/>
                          </a:solidFill>
                          <a:effectLst/>
                          <a:latin typeface="+mn-lt"/>
                          <a:ea typeface="Times New Roman" panose="02020603050405020304" pitchFamily="18" charset="0"/>
                          <a:cs typeface="Times New Roman" panose="02020603050405020304" pitchFamily="18" charset="0"/>
                        </a:rPr>
                        <a:t>[Date]</a:t>
                      </a:r>
                    </a:p>
                    <a:p>
                      <a:pPr marL="15875" marR="0" algn="ctr">
                        <a:spcBef>
                          <a:spcPts val="0"/>
                        </a:spcBef>
                        <a:spcAft>
                          <a:spcPts val="0"/>
                        </a:spcAft>
                      </a:pPr>
                      <a:endParaRPr lang="en-NZ" sz="1300" b="1" dirty="0">
                        <a:effectLst/>
                        <a:latin typeface="+mn-lt"/>
                        <a:ea typeface="Times New Roman" panose="02020603050405020304" pitchFamily="18" charset="0"/>
                        <a:cs typeface="Times New Roman" panose="02020603050405020304" pitchFamily="18" charset="0"/>
                      </a:endParaRPr>
                    </a:p>
                  </a:txBody>
                  <a:tcPr marL="58807" marR="58807" marT="7623" marB="0" anchor="ctr">
                    <a:solidFill>
                      <a:schemeClr val="accent5">
                        <a:lumMod val="20000"/>
                        <a:lumOff val="80000"/>
                      </a:schemeClr>
                    </a:solidFill>
                  </a:tcPr>
                </a:tc>
              </a:tr>
              <a:tr h="1116007">
                <a:tc>
                  <a:txBody>
                    <a:bodyPr/>
                    <a:lstStyle/>
                    <a:p>
                      <a:pPr marL="0" marR="0" lvl="0" indent="0">
                        <a:spcBef>
                          <a:spcPts val="0"/>
                        </a:spcBef>
                        <a:spcAft>
                          <a:spcPts val="0"/>
                        </a:spcAft>
                        <a:buFont typeface="+mj-lt"/>
                        <a:buNone/>
                      </a:pPr>
                      <a:r>
                        <a:rPr lang="en-NZ" sz="1300" dirty="0" smtClean="0">
                          <a:solidFill>
                            <a:schemeClr val="tx1"/>
                          </a:solidFill>
                          <a:effectLst/>
                          <a:latin typeface="+mn-lt"/>
                        </a:rPr>
                        <a:t>Implementation</a:t>
                      </a:r>
                      <a:endParaRPr lang="en-NZ" sz="1300" dirty="0">
                        <a:solidFill>
                          <a:schemeClr val="tx1"/>
                        </a:solidFill>
                        <a:effectLst/>
                        <a:latin typeface="+mn-lt"/>
                        <a:ea typeface="Times New Roman" panose="02020603050405020304" pitchFamily="18" charset="0"/>
                        <a:cs typeface="Times New Roman" panose="02020603050405020304" pitchFamily="18" charset="0"/>
                      </a:endParaRPr>
                    </a:p>
                  </a:txBody>
                  <a:tcPr marL="58807" marR="58807" marT="7623" marB="0" anchor="ctr">
                    <a:solidFill>
                      <a:schemeClr val="accent5">
                        <a:lumMod val="40000"/>
                        <a:lumOff val="60000"/>
                      </a:schemeClr>
                    </a:solidFill>
                  </a:tcPr>
                </a:tc>
                <a:tc>
                  <a:txBody>
                    <a:bodyPr/>
                    <a:lstStyle/>
                    <a:p>
                      <a:pPr marL="342900" marR="0" lvl="0" indent="-342900">
                        <a:spcBef>
                          <a:spcPts val="0"/>
                        </a:spcBef>
                        <a:spcAft>
                          <a:spcPts val="0"/>
                        </a:spcAft>
                        <a:buFont typeface="Symbol" panose="05050102010706020507" pitchFamily="18" charset="2"/>
                        <a:buChar char=""/>
                        <a:tabLst>
                          <a:tab pos="246380" algn="l"/>
                        </a:tabLst>
                      </a:pPr>
                      <a:endParaRPr lang="en-NZ" sz="1300" dirty="0" smtClean="0">
                        <a:effectLst/>
                        <a:latin typeface="+mn-lt"/>
                      </a:endParaRPr>
                    </a:p>
                    <a:p>
                      <a:pPr marL="342900" marR="0" lvl="0" indent="-342900">
                        <a:spcBef>
                          <a:spcPts val="0"/>
                        </a:spcBef>
                        <a:spcAft>
                          <a:spcPts val="0"/>
                        </a:spcAft>
                        <a:buFont typeface="Symbol" panose="05050102010706020507" pitchFamily="18" charset="2"/>
                        <a:buChar char=""/>
                        <a:tabLst>
                          <a:tab pos="246380" algn="l"/>
                        </a:tabLst>
                      </a:pPr>
                      <a:r>
                        <a:rPr lang="en-NZ" sz="1300" dirty="0" smtClean="0">
                          <a:effectLst/>
                          <a:latin typeface="+mn-lt"/>
                        </a:rPr>
                        <a:t>Confirmation of staff in roles not changing</a:t>
                      </a:r>
                    </a:p>
                    <a:p>
                      <a:pPr marL="342900" marR="0" lvl="0" indent="-342900">
                        <a:spcBef>
                          <a:spcPts val="0"/>
                        </a:spcBef>
                        <a:spcAft>
                          <a:spcPts val="0"/>
                        </a:spcAft>
                        <a:buFont typeface="Symbol" panose="05050102010706020507" pitchFamily="18" charset="2"/>
                        <a:buChar char=""/>
                        <a:tabLst>
                          <a:tab pos="246380" algn="l"/>
                        </a:tabLst>
                      </a:pPr>
                      <a:endParaRPr lang="en-NZ" sz="1300" dirty="0" smtClean="0">
                        <a:effectLst/>
                        <a:latin typeface="+mn-lt"/>
                      </a:endParaRPr>
                    </a:p>
                    <a:p>
                      <a:pPr marL="342900" marR="0" lvl="0" indent="-342900">
                        <a:spcBef>
                          <a:spcPts val="0"/>
                        </a:spcBef>
                        <a:spcAft>
                          <a:spcPts val="0"/>
                        </a:spcAft>
                        <a:buFont typeface="Symbol" panose="05050102010706020507" pitchFamily="18" charset="2"/>
                        <a:buChar char=""/>
                        <a:tabLst>
                          <a:tab pos="246380" algn="l"/>
                        </a:tabLst>
                      </a:pPr>
                      <a:r>
                        <a:rPr lang="en-NZ" sz="1300" dirty="0" smtClean="0">
                          <a:effectLst/>
                          <a:latin typeface="+mn-lt"/>
                        </a:rPr>
                        <a:t>Consideration of redeployment options for surplus roles</a:t>
                      </a:r>
                    </a:p>
                    <a:p>
                      <a:pPr marL="342900" marR="0" lvl="0" indent="-342900">
                        <a:spcBef>
                          <a:spcPts val="0"/>
                        </a:spcBef>
                        <a:spcAft>
                          <a:spcPts val="0"/>
                        </a:spcAft>
                        <a:buFont typeface="Symbol" panose="05050102010706020507" pitchFamily="18" charset="2"/>
                        <a:buChar char=""/>
                        <a:tabLst>
                          <a:tab pos="246380" algn="l"/>
                        </a:tabLst>
                      </a:pPr>
                      <a:endParaRPr lang="en-NZ" sz="1300" dirty="0" smtClean="0">
                        <a:effectLst/>
                        <a:latin typeface="+mn-lt"/>
                      </a:endParaRPr>
                    </a:p>
                    <a:p>
                      <a:pPr marL="342900" marR="0" lvl="0" indent="-342900">
                        <a:spcBef>
                          <a:spcPts val="0"/>
                        </a:spcBef>
                        <a:spcAft>
                          <a:spcPts val="0"/>
                        </a:spcAft>
                        <a:buFont typeface="Symbol" panose="05050102010706020507" pitchFamily="18" charset="2"/>
                        <a:buChar char=""/>
                        <a:tabLst>
                          <a:tab pos="246380" algn="l"/>
                        </a:tabLst>
                      </a:pPr>
                      <a:r>
                        <a:rPr lang="en-NZ" sz="1300" dirty="0" smtClean="0">
                          <a:effectLst/>
                          <a:latin typeface="+mn-lt"/>
                        </a:rPr>
                        <a:t>Issue of notice </a:t>
                      </a:r>
                    </a:p>
                    <a:p>
                      <a:pPr marL="246380" marR="0">
                        <a:spcBef>
                          <a:spcPts val="0"/>
                        </a:spcBef>
                        <a:spcAft>
                          <a:spcPts val="0"/>
                        </a:spcAft>
                      </a:pPr>
                      <a:r>
                        <a:rPr lang="en-NZ" sz="1300" dirty="0" smtClean="0">
                          <a:effectLst/>
                          <a:latin typeface="+mn-lt"/>
                        </a:rPr>
                        <a:t> </a:t>
                      </a:r>
                      <a:endParaRPr lang="en-NZ" sz="1300" dirty="0">
                        <a:solidFill>
                          <a:schemeClr val="tx1"/>
                        </a:solidFill>
                        <a:effectLst/>
                        <a:latin typeface="+mn-lt"/>
                        <a:ea typeface="Times New Roman" panose="02020603050405020304" pitchFamily="18" charset="0"/>
                        <a:cs typeface="Times New Roman" panose="02020603050405020304" pitchFamily="18" charset="0"/>
                      </a:endParaRPr>
                    </a:p>
                  </a:txBody>
                  <a:tcPr marL="58807" marR="58807" marT="7623" marB="0" anchor="ctr">
                    <a:solidFill>
                      <a:schemeClr val="accent5">
                        <a:lumMod val="20000"/>
                        <a:lumOff val="80000"/>
                      </a:schemeClr>
                    </a:solidFill>
                  </a:tcPr>
                </a:tc>
                <a:tc>
                  <a:txBody>
                    <a:bodyPr/>
                    <a:lstStyle/>
                    <a:p>
                      <a:pPr marL="0" marR="0" algn="ctr">
                        <a:spcBef>
                          <a:spcPts val="0"/>
                        </a:spcBef>
                        <a:spcAft>
                          <a:spcPts val="0"/>
                        </a:spcAft>
                      </a:pPr>
                      <a:r>
                        <a:rPr lang="en-NZ" sz="1300" b="1" dirty="0" smtClean="0">
                          <a:solidFill>
                            <a:schemeClr val="tx1"/>
                          </a:solidFill>
                          <a:effectLst/>
                          <a:latin typeface="+mn-lt"/>
                          <a:ea typeface="Times New Roman" panose="02020603050405020304" pitchFamily="18" charset="0"/>
                          <a:cs typeface="Times New Roman" panose="02020603050405020304" pitchFamily="18" charset="0"/>
                        </a:rPr>
                        <a:t>[Date]</a:t>
                      </a:r>
                      <a:endParaRPr lang="en-NZ" sz="1300" b="1" dirty="0">
                        <a:solidFill>
                          <a:schemeClr val="tx1"/>
                        </a:solidFill>
                        <a:effectLst/>
                        <a:latin typeface="+mn-lt"/>
                        <a:ea typeface="Times New Roman" panose="02020603050405020304" pitchFamily="18" charset="0"/>
                        <a:cs typeface="Times New Roman" panose="02020603050405020304" pitchFamily="18" charset="0"/>
                      </a:endParaRPr>
                    </a:p>
                  </a:txBody>
                  <a:tcPr marL="58807" marR="58807" marT="7623" marB="0" anchor="ctr">
                    <a:solidFill>
                      <a:schemeClr val="accent5">
                        <a:lumMod val="20000"/>
                        <a:lumOff val="80000"/>
                      </a:schemeClr>
                    </a:solidFill>
                  </a:tcPr>
                </a:tc>
              </a:tr>
            </a:tbl>
          </a:graphicData>
        </a:graphic>
      </p:graphicFrame>
    </p:spTree>
    <p:extLst>
      <p:ext uri="{BB962C8B-B14F-4D97-AF65-F5344CB8AC3E}">
        <p14:creationId xmlns:p14="http://schemas.microsoft.com/office/powerpoint/2010/main" val="336119909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12219</TotalTime>
  <Words>352</Words>
  <Application>Microsoft Office PowerPoint</Application>
  <PresentationFormat>On-screen Show (4:3)</PresentationFormat>
  <Paragraphs>109</Paragraphs>
  <Slides>10</Slides>
  <Notes>6</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10</vt:i4>
      </vt:variant>
    </vt:vector>
  </HeadingPairs>
  <TitlesOfParts>
    <vt:vector size="18" baseType="lpstr">
      <vt:lpstr>Arial</vt:lpstr>
      <vt:lpstr>Calibri</vt:lpstr>
      <vt:lpstr>Roboto</vt:lpstr>
      <vt:lpstr>Symbol</vt:lpstr>
      <vt:lpstr>Times New Roman</vt:lpstr>
      <vt:lpstr>Office Theme</vt:lpstr>
      <vt:lpstr>1_Office Theme</vt:lpstr>
      <vt:lpstr>5_Office Theme</vt:lpstr>
      <vt:lpstr>CONFIDENTIAL NOT FOR PUBLICATION    [Company Name]     PROPOSED RESTRUCTURE  [Date]</vt:lpstr>
      <vt:lpstr>Welcome &amp; Introduction </vt:lpstr>
      <vt:lpstr>Review of Business</vt:lpstr>
      <vt:lpstr>Proposal</vt:lpstr>
      <vt:lpstr>   Current Structure  [Show an organisation chart] </vt:lpstr>
      <vt:lpstr>   Proposed Structure  [Show an organisation chart – make the proposed changes obvious] </vt:lpstr>
      <vt:lpstr>Potential Impact </vt:lpstr>
      <vt:lpstr>Next Steps</vt:lpstr>
      <vt:lpstr>PowerPoint Presentation</vt:lpstr>
      <vt:lpstr>Questions?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Weldon</dc:creator>
  <cp:lastModifiedBy>Tony Teesdale</cp:lastModifiedBy>
  <cp:revision>259</cp:revision>
  <cp:lastPrinted>2015-07-17T00:32:06Z</cp:lastPrinted>
  <dcterms:created xsi:type="dcterms:W3CDTF">2014-11-02T09:58:04Z</dcterms:created>
  <dcterms:modified xsi:type="dcterms:W3CDTF">2018-02-10T04:17:19Z</dcterms:modified>
</cp:coreProperties>
</file>